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9"/>
  </p:notesMasterIdLst>
  <p:sldIdLst>
    <p:sldId id="256" r:id="rId2"/>
    <p:sldId id="257" r:id="rId3"/>
    <p:sldId id="305" r:id="rId4"/>
    <p:sldId id="259" r:id="rId5"/>
    <p:sldId id="297" r:id="rId6"/>
    <p:sldId id="270" r:id="rId7"/>
    <p:sldId id="260" r:id="rId8"/>
    <p:sldId id="261" r:id="rId9"/>
    <p:sldId id="269" r:id="rId10"/>
    <p:sldId id="288" r:id="rId11"/>
    <p:sldId id="292" r:id="rId12"/>
    <p:sldId id="293" r:id="rId13"/>
    <p:sldId id="277" r:id="rId14"/>
    <p:sldId id="266" r:id="rId15"/>
    <p:sldId id="263" r:id="rId16"/>
    <p:sldId id="267" r:id="rId17"/>
    <p:sldId id="268" r:id="rId18"/>
    <p:sldId id="264" r:id="rId19"/>
    <p:sldId id="276" r:id="rId20"/>
    <p:sldId id="303" r:id="rId21"/>
    <p:sldId id="265" r:id="rId22"/>
    <p:sldId id="271" r:id="rId23"/>
    <p:sldId id="274" r:id="rId24"/>
    <p:sldId id="275" r:id="rId25"/>
    <p:sldId id="278" r:id="rId26"/>
    <p:sldId id="272" r:id="rId27"/>
    <p:sldId id="280" r:id="rId28"/>
    <p:sldId id="281" r:id="rId29"/>
    <p:sldId id="306" r:id="rId30"/>
    <p:sldId id="273" r:id="rId31"/>
    <p:sldId id="282" r:id="rId32"/>
    <p:sldId id="283" r:id="rId33"/>
    <p:sldId id="287" r:id="rId34"/>
    <p:sldId id="304" r:id="rId35"/>
    <p:sldId id="285" r:id="rId36"/>
    <p:sldId id="284" r:id="rId37"/>
    <p:sldId id="296" r:id="rId38"/>
    <p:sldId id="262" r:id="rId39"/>
    <p:sldId id="289" r:id="rId40"/>
    <p:sldId id="290" r:id="rId41"/>
    <p:sldId id="291" r:id="rId42"/>
    <p:sldId id="300" r:id="rId43"/>
    <p:sldId id="299" r:id="rId44"/>
    <p:sldId id="258" r:id="rId45"/>
    <p:sldId id="286" r:id="rId46"/>
    <p:sldId id="294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305"/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  <p14:sldId id="306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  <p14:sldId id="304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  <p:cmAuthor id="2" name="Jonas" initials="J" lastIdx="9" clrIdx="1">
    <p:extLst>
      <p:ext uri="{19B8F6BF-5375-455C-9EA6-DF929625EA0E}">
        <p15:presenceInfo xmlns:p15="http://schemas.microsoft.com/office/powerpoint/2012/main" userId="Jo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4" autoAdjust="0"/>
    <p:restoredTop sz="74279" autoAdjust="0"/>
  </p:normalViewPr>
  <p:slideViewPr>
    <p:cSldViewPr snapToGrid="0">
      <p:cViewPr varScale="1">
        <p:scale>
          <a:sx n="124" d="100"/>
          <a:sy n="124" d="100"/>
        </p:scale>
        <p:origin x="1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44:29.409" idx="1">
    <p:pos x="10" y="10"/>
    <p:text>Add Texts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204C7-92D8-4216-A899-41C41DD5E9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BF818-52D7-465E-8BAD-38E0FF651339}">
      <dgm:prSet phldrT="[Text]" custT="1"/>
      <dgm:spPr/>
      <dgm:t>
        <a:bodyPr/>
        <a:lstStyle/>
        <a:p>
          <a:r>
            <a:rPr lang="en-US" sz="1000" b="1" noProof="0" dirty="0" smtClean="0"/>
            <a:t>main</a:t>
          </a:r>
        </a:p>
        <a:p>
          <a:r>
            <a:rPr lang="en-US" sz="700" noProof="0" dirty="0" smtClean="0"/>
            <a:t>(argument handling, creating random sets &amp; running algorithm)</a:t>
          </a:r>
          <a:endParaRPr lang="en-US" sz="700" noProof="0" dirty="0"/>
        </a:p>
      </dgm:t>
    </dgm:pt>
    <dgm:pt modelId="{E7C2202A-28B9-4EEB-A175-2CCA390AD92E}" type="par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D8FFB219-8858-41F8-838A-ECDBE04413DE}" type="sib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7D84A952-4D8B-4756-A736-58D0DCAE519C}">
      <dgm:prSet phldrT="[Text]" custT="1"/>
      <dgm:spPr/>
      <dgm:t>
        <a:bodyPr/>
        <a:lstStyle/>
        <a:p>
          <a:r>
            <a:rPr lang="en-US" sz="1000" b="1" noProof="0" dirty="0" err="1" smtClean="0"/>
            <a:t>convexHull</a:t>
          </a:r>
          <a:endParaRPr lang="en-US" sz="700" noProof="0" dirty="0" smtClean="0"/>
        </a:p>
        <a:p>
          <a:r>
            <a:rPr lang="en-US" sz="700" noProof="0" dirty="0" smtClean="0"/>
            <a:t>(calculation of the convex hull in 2D and 3D Space)</a:t>
          </a:r>
          <a:endParaRPr lang="en-US" sz="700" noProof="0" dirty="0"/>
        </a:p>
      </dgm:t>
    </dgm:pt>
    <dgm:pt modelId="{7FFFB319-8A31-4F81-99B7-47D75EC61C2C}" type="par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55C6F9B4-FC9E-4D7E-869B-3DA0D58FA842}" type="sib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41C14903-E982-4EF5-8B68-C638C0E445F0}">
      <dgm:prSet phldrT="[Text]" custT="1"/>
      <dgm:spPr/>
      <dgm:t>
        <a:bodyPr/>
        <a:lstStyle/>
        <a:p>
          <a:r>
            <a:rPr lang="en-US" sz="1000" b="1" noProof="0" dirty="0" smtClean="0"/>
            <a:t>visualization</a:t>
          </a:r>
          <a:r>
            <a:rPr lang="en-US" sz="700" noProof="0" dirty="0" smtClean="0"/>
            <a:t>               </a:t>
          </a:r>
        </a:p>
        <a:p>
          <a:r>
            <a:rPr lang="en-US" sz="700" noProof="0" dirty="0" smtClean="0"/>
            <a:t>(OpenGL implementation for visualizing points and topology)</a:t>
          </a:r>
          <a:endParaRPr lang="en-US" sz="700" noProof="0" dirty="0"/>
        </a:p>
      </dgm:t>
    </dgm:pt>
    <dgm:pt modelId="{D0407C5E-0B27-4DB7-84FF-269E0B0D2F7D}" type="par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A659C50E-6E1A-4843-A34F-C01CC96B7541}" type="sib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2C844BB4-79FF-4F12-AF8A-D0125FF8213C}">
      <dgm:prSet custT="1"/>
      <dgm:spPr/>
      <dgm:t>
        <a:bodyPr/>
        <a:lstStyle/>
        <a:p>
          <a:r>
            <a:rPr lang="en-US" sz="1000" b="1" noProof="0" dirty="0" smtClean="0"/>
            <a:t>DCEL</a:t>
          </a:r>
        </a:p>
        <a:p>
          <a:r>
            <a:rPr lang="en-US" sz="600" b="0" noProof="0" dirty="0" smtClean="0"/>
            <a:t>(Data structure for storing points &amp; connectivity as planar graph)</a:t>
          </a:r>
          <a:endParaRPr lang="en-US" sz="600" b="1" noProof="0" dirty="0"/>
        </a:p>
      </dgm:t>
    </dgm:pt>
    <dgm:pt modelId="{3602C93C-B172-4BB8-8D8B-E478C50B96CF}" type="parTrans" cxnId="{FCD13122-DDAD-4041-8603-B9CCD16B8CB1}">
      <dgm:prSet/>
      <dgm:spPr/>
      <dgm:t>
        <a:bodyPr/>
        <a:lstStyle/>
        <a:p>
          <a:endParaRPr lang="de-DE"/>
        </a:p>
      </dgm:t>
    </dgm:pt>
    <dgm:pt modelId="{9095D1EE-32C9-4CB6-B807-A1961BFEB773}" type="sibTrans" cxnId="{FCD13122-DDAD-4041-8603-B9CCD16B8CB1}">
      <dgm:prSet/>
      <dgm:spPr/>
      <dgm:t>
        <a:bodyPr/>
        <a:lstStyle/>
        <a:p>
          <a:endParaRPr lang="de-DE"/>
        </a:p>
      </dgm:t>
    </dgm:pt>
    <dgm:pt modelId="{0999625D-8B5F-4094-88AB-B7A1A5125AAA}">
      <dgm:prSet custT="1"/>
      <dgm:spPr/>
      <dgm:t>
        <a:bodyPr/>
        <a:lstStyle/>
        <a:p>
          <a:r>
            <a:rPr lang="en-US" sz="1000" b="1" noProof="0" dirty="0" smtClean="0"/>
            <a:t>point</a:t>
          </a:r>
        </a:p>
        <a:p>
          <a:r>
            <a:rPr lang="en-US" sz="700" b="1" noProof="0" dirty="0" smtClean="0"/>
            <a:t> </a:t>
          </a:r>
          <a:r>
            <a:rPr lang="en-US" sz="700" b="0" noProof="0" dirty="0" smtClean="0"/>
            <a:t>(Interface, implemented by Point2D and Point3D)</a:t>
          </a:r>
          <a:endParaRPr lang="en-US" sz="700" b="1" noProof="0" dirty="0"/>
        </a:p>
      </dgm:t>
    </dgm:pt>
    <dgm:pt modelId="{C05E59E2-67F1-4CBA-ABD3-D1FC282A2942}" type="parTrans" cxnId="{FB0B2F6F-D319-4314-AE3A-2DB42F8EF81A}">
      <dgm:prSet/>
      <dgm:spPr/>
      <dgm:t>
        <a:bodyPr/>
        <a:lstStyle/>
        <a:p>
          <a:endParaRPr lang="de-DE"/>
        </a:p>
      </dgm:t>
    </dgm:pt>
    <dgm:pt modelId="{6A3496EF-BACB-4CCA-BBB5-30147DD345CE}" type="sibTrans" cxnId="{FB0B2F6F-D319-4314-AE3A-2DB42F8EF81A}">
      <dgm:prSet/>
      <dgm:spPr/>
      <dgm:t>
        <a:bodyPr/>
        <a:lstStyle/>
        <a:p>
          <a:endParaRPr lang="de-DE"/>
        </a:p>
      </dgm:t>
    </dgm:pt>
    <dgm:pt modelId="{ACFB8B0D-257B-49BC-B647-C15A32CEA10D}">
      <dgm:prSet custT="1"/>
      <dgm:spPr/>
      <dgm:t>
        <a:bodyPr/>
        <a:lstStyle/>
        <a:p>
          <a:r>
            <a:rPr lang="en-US" sz="1000" b="1" noProof="0" dirty="0" err="1" smtClean="0"/>
            <a:t>conflictGraph</a:t>
          </a:r>
          <a:endParaRPr lang="en-US" sz="1000" b="1" noProof="0" dirty="0" smtClean="0"/>
        </a:p>
        <a:p>
          <a:r>
            <a:rPr lang="en-US" sz="700" b="0" noProof="0" dirty="0" smtClean="0"/>
            <a:t>(Data structure for storing Conflicts between Faces &amp; Points)</a:t>
          </a:r>
          <a:endParaRPr lang="en-US" sz="700" b="0" noProof="0" dirty="0"/>
        </a:p>
      </dgm:t>
    </dgm:pt>
    <dgm:pt modelId="{F374CC5D-0025-424C-996F-DB1F8617E1B3}" type="parTrans" cxnId="{E5BFA4FD-5A43-46A1-9198-1D7E7975C267}">
      <dgm:prSet/>
      <dgm:spPr/>
      <dgm:t>
        <a:bodyPr/>
        <a:lstStyle/>
        <a:p>
          <a:endParaRPr lang="de-DE"/>
        </a:p>
      </dgm:t>
    </dgm:pt>
    <dgm:pt modelId="{44D5034E-552B-444B-90AA-CC7E6185E1B6}" type="sibTrans" cxnId="{E5BFA4FD-5A43-46A1-9198-1D7E7975C267}">
      <dgm:prSet/>
      <dgm:spPr/>
      <dgm:t>
        <a:bodyPr/>
        <a:lstStyle/>
        <a:p>
          <a:endParaRPr lang="de-DE"/>
        </a:p>
      </dgm:t>
    </dgm:pt>
    <dgm:pt modelId="{8831235E-541D-4F3A-BAED-E39FB028D304}">
      <dgm:prSet custT="1"/>
      <dgm:spPr/>
      <dgm:t>
        <a:bodyPr/>
        <a:lstStyle/>
        <a:p>
          <a:r>
            <a:rPr lang="de-DE" sz="1000" b="1" dirty="0" err="1" smtClean="0"/>
            <a:t>DCELVertex</a:t>
          </a:r>
          <a:endParaRPr lang="de-DE" sz="1000" b="1" dirty="0"/>
        </a:p>
      </dgm:t>
    </dgm:pt>
    <dgm:pt modelId="{D157F00E-B749-4814-922C-2D1E61C14F03}" type="parTrans" cxnId="{C42294D5-57C5-46E8-A3FF-8B9210513D4D}">
      <dgm:prSet/>
      <dgm:spPr/>
      <dgm:t>
        <a:bodyPr/>
        <a:lstStyle/>
        <a:p>
          <a:endParaRPr lang="de-DE"/>
        </a:p>
      </dgm:t>
    </dgm:pt>
    <dgm:pt modelId="{9D78C763-3364-4C73-BDC4-BD6B5ECE633D}" type="sibTrans" cxnId="{C42294D5-57C5-46E8-A3FF-8B9210513D4D}">
      <dgm:prSet/>
      <dgm:spPr/>
      <dgm:t>
        <a:bodyPr/>
        <a:lstStyle/>
        <a:p>
          <a:endParaRPr lang="de-DE"/>
        </a:p>
      </dgm:t>
    </dgm:pt>
    <dgm:pt modelId="{51F9D009-C722-45ED-98C1-836B33B351E2}">
      <dgm:prSet custT="1"/>
      <dgm:spPr/>
      <dgm:t>
        <a:bodyPr/>
        <a:lstStyle/>
        <a:p>
          <a:r>
            <a:rPr lang="de-DE" sz="1000" b="1" dirty="0" err="1" smtClean="0"/>
            <a:t>DCELFace</a:t>
          </a:r>
          <a:endParaRPr lang="de-DE" sz="1000" b="1" dirty="0"/>
        </a:p>
      </dgm:t>
    </dgm:pt>
    <dgm:pt modelId="{58F766BA-0E6E-427D-BB1E-714D0911F22B}" type="parTrans" cxnId="{A30376C8-B602-4878-BAC1-E9B0312EDC4C}">
      <dgm:prSet/>
      <dgm:spPr/>
      <dgm:t>
        <a:bodyPr/>
        <a:lstStyle/>
        <a:p>
          <a:endParaRPr lang="de-DE"/>
        </a:p>
      </dgm:t>
    </dgm:pt>
    <dgm:pt modelId="{C5138AAD-4D9B-4ED6-9739-4B96EEC5871B}" type="sibTrans" cxnId="{A30376C8-B602-4878-BAC1-E9B0312EDC4C}">
      <dgm:prSet/>
      <dgm:spPr/>
      <dgm:t>
        <a:bodyPr/>
        <a:lstStyle/>
        <a:p>
          <a:endParaRPr lang="de-DE"/>
        </a:p>
      </dgm:t>
    </dgm:pt>
    <dgm:pt modelId="{B87BE489-8F98-4860-98CB-8581408E8A1A}">
      <dgm:prSet custT="1"/>
      <dgm:spPr/>
      <dgm:t>
        <a:bodyPr/>
        <a:lstStyle/>
        <a:p>
          <a:r>
            <a:rPr lang="de-DE" sz="1000" b="1" dirty="0" smtClean="0"/>
            <a:t>DCEL </a:t>
          </a:r>
          <a:r>
            <a:rPr lang="de-DE" sz="1000" b="1" dirty="0" err="1" smtClean="0"/>
            <a:t>HalfEdge</a:t>
          </a:r>
          <a:endParaRPr lang="de-DE" sz="1000" b="1" dirty="0"/>
        </a:p>
      </dgm:t>
    </dgm:pt>
    <dgm:pt modelId="{91A7F1BE-FC31-491C-89DA-67A3EBD81F16}" type="parTrans" cxnId="{CA486C87-10E5-4166-973F-E074CBB7CBFE}">
      <dgm:prSet/>
      <dgm:spPr/>
      <dgm:t>
        <a:bodyPr/>
        <a:lstStyle/>
        <a:p>
          <a:endParaRPr lang="de-DE"/>
        </a:p>
      </dgm:t>
    </dgm:pt>
    <dgm:pt modelId="{D962A06F-2D1B-4F1A-86E7-91021EE14415}" type="sibTrans" cxnId="{CA486C87-10E5-4166-973F-E074CBB7CBFE}">
      <dgm:prSet/>
      <dgm:spPr/>
      <dgm:t>
        <a:bodyPr/>
        <a:lstStyle/>
        <a:p>
          <a:endParaRPr lang="de-DE"/>
        </a:p>
      </dgm:t>
    </dgm:pt>
    <dgm:pt modelId="{8E3093AF-B898-4689-ABF9-002E18D8BB82}">
      <dgm:prSet custT="1"/>
      <dgm:spPr/>
      <dgm:t>
        <a:bodyPr/>
        <a:lstStyle/>
        <a:p>
          <a:r>
            <a:rPr lang="en-US" sz="1000" b="1" noProof="0" dirty="0" smtClean="0"/>
            <a:t>math</a:t>
          </a:r>
        </a:p>
        <a:p>
          <a:r>
            <a:rPr lang="en-US" sz="700" noProof="0" dirty="0" smtClean="0"/>
            <a:t> (linear algebra Calculations)</a:t>
          </a:r>
          <a:endParaRPr lang="en-US" sz="700" noProof="0" dirty="0"/>
        </a:p>
      </dgm:t>
    </dgm:pt>
    <dgm:pt modelId="{6A17B986-436F-4989-ADE2-25AA8AF60959}" type="parTrans" cxnId="{B0D808EE-0F55-4B48-BEED-7DDCCA4B2C6E}">
      <dgm:prSet/>
      <dgm:spPr/>
      <dgm:t>
        <a:bodyPr/>
        <a:lstStyle/>
        <a:p>
          <a:endParaRPr lang="de-DE"/>
        </a:p>
      </dgm:t>
    </dgm:pt>
    <dgm:pt modelId="{0BF2F6E5-CDD6-42E7-B5B1-1ADBC7677807}" type="sibTrans" cxnId="{B0D808EE-0F55-4B48-BEED-7DDCCA4B2C6E}">
      <dgm:prSet/>
      <dgm:spPr/>
      <dgm:t>
        <a:bodyPr/>
        <a:lstStyle/>
        <a:p>
          <a:endParaRPr lang="de-DE"/>
        </a:p>
      </dgm:t>
    </dgm:pt>
    <dgm:pt modelId="{29EF290A-12E7-40B9-8DD7-92378C5704C4}">
      <dgm:prSet custT="1"/>
      <dgm:spPr/>
      <dgm:t>
        <a:bodyPr/>
        <a:lstStyle/>
        <a:p>
          <a:r>
            <a:rPr lang="en-US" sz="1000" b="1" noProof="0" dirty="0" smtClean="0"/>
            <a:t>GLM  </a:t>
          </a:r>
          <a:r>
            <a:rPr lang="en-US" sz="700" b="1" noProof="0" dirty="0" smtClean="0"/>
            <a:t>                                         </a:t>
          </a:r>
          <a:r>
            <a:rPr lang="en-US" sz="700" b="0" noProof="0" dirty="0" smtClean="0"/>
            <a:t>(math library specialized for OpenGL)</a:t>
          </a:r>
          <a:r>
            <a:rPr lang="en-US" sz="700" b="1" noProof="0" dirty="0" smtClean="0"/>
            <a:t> </a:t>
          </a:r>
          <a:endParaRPr lang="en-US" sz="700" b="1" noProof="0" dirty="0"/>
        </a:p>
      </dgm:t>
    </dgm:pt>
    <dgm:pt modelId="{290BC001-5367-4097-BAC7-2ABE1EFC0D74}" type="parTrans" cxnId="{96233E13-7A08-450C-9052-404E2E47B6BC}">
      <dgm:prSet/>
      <dgm:spPr/>
      <dgm:t>
        <a:bodyPr/>
        <a:lstStyle/>
        <a:p>
          <a:endParaRPr lang="de-DE"/>
        </a:p>
      </dgm:t>
    </dgm:pt>
    <dgm:pt modelId="{CF310AF1-910C-49F6-A127-872EEA9D0587}" type="sibTrans" cxnId="{96233E13-7A08-450C-9052-404E2E47B6BC}">
      <dgm:prSet/>
      <dgm:spPr/>
      <dgm:t>
        <a:bodyPr/>
        <a:lstStyle/>
        <a:p>
          <a:endParaRPr lang="de-DE"/>
        </a:p>
      </dgm:t>
    </dgm:pt>
    <dgm:pt modelId="{20964622-F704-42CA-BEF7-9CE87F8F7759}">
      <dgm:prSet custT="1"/>
      <dgm:spPr/>
      <dgm:t>
        <a:bodyPr/>
        <a:lstStyle/>
        <a:p>
          <a:r>
            <a:rPr lang="de-DE" sz="1000" b="1" dirty="0" smtClean="0"/>
            <a:t>GLAD    </a:t>
          </a:r>
          <a:r>
            <a:rPr lang="de-DE" sz="700" b="1" dirty="0" smtClean="0"/>
            <a:t>                                  </a:t>
          </a:r>
          <a:r>
            <a:rPr lang="de-DE" sz="700" b="0" dirty="0" smtClean="0"/>
            <a:t>(OpenGL </a:t>
          </a:r>
          <a:r>
            <a:rPr lang="de-DE" sz="700" b="0" dirty="0" err="1" smtClean="0"/>
            <a:t>Loading</a:t>
          </a:r>
          <a:r>
            <a:rPr lang="de-DE" sz="700" b="0" dirty="0" smtClean="0"/>
            <a:t> Library)</a:t>
          </a:r>
          <a:endParaRPr lang="de-DE" sz="700" b="1" dirty="0"/>
        </a:p>
      </dgm:t>
    </dgm:pt>
    <dgm:pt modelId="{B307E2AF-37E4-4FB1-997A-47CA9CE0B1F6}" type="parTrans" cxnId="{E703DFBA-9D6B-49BC-8781-62473FB40193}">
      <dgm:prSet/>
      <dgm:spPr/>
      <dgm:t>
        <a:bodyPr/>
        <a:lstStyle/>
        <a:p>
          <a:endParaRPr lang="de-DE"/>
        </a:p>
      </dgm:t>
    </dgm:pt>
    <dgm:pt modelId="{73631428-D849-43EC-B730-37F530F260BB}" type="sibTrans" cxnId="{E703DFBA-9D6B-49BC-8781-62473FB40193}">
      <dgm:prSet/>
      <dgm:spPr/>
      <dgm:t>
        <a:bodyPr/>
        <a:lstStyle/>
        <a:p>
          <a:endParaRPr lang="de-DE"/>
        </a:p>
      </dgm:t>
    </dgm:pt>
    <dgm:pt modelId="{BEDEE48D-32FD-42FE-9222-F9266B8CEC80}">
      <dgm:prSet custT="1"/>
      <dgm:spPr/>
      <dgm:t>
        <a:bodyPr/>
        <a:lstStyle/>
        <a:p>
          <a:r>
            <a:rPr lang="en-US" sz="1000" b="1" noProof="0" dirty="0" smtClean="0"/>
            <a:t>GLFW  </a:t>
          </a:r>
          <a:r>
            <a:rPr lang="en-US" sz="700" b="1" noProof="0" dirty="0" smtClean="0"/>
            <a:t>                                          </a:t>
          </a:r>
          <a:r>
            <a:rPr lang="en-US" sz="700" b="0" noProof="0" dirty="0" smtClean="0"/>
            <a:t>(API for multi-platform window creation, context, IO..)</a:t>
          </a:r>
          <a:r>
            <a:rPr lang="en-US" sz="700" b="1" noProof="0" dirty="0" smtClean="0"/>
            <a:t> </a:t>
          </a:r>
          <a:endParaRPr lang="en-US" sz="700" b="1" noProof="0" dirty="0"/>
        </a:p>
      </dgm:t>
    </dgm:pt>
    <dgm:pt modelId="{989BB846-972F-4E4C-A179-7DE199AFD488}" type="parTrans" cxnId="{DAB03573-4B1D-48D1-A38C-9FF682482FA0}">
      <dgm:prSet/>
      <dgm:spPr/>
      <dgm:t>
        <a:bodyPr/>
        <a:lstStyle/>
        <a:p>
          <a:endParaRPr lang="de-DE"/>
        </a:p>
      </dgm:t>
    </dgm:pt>
    <dgm:pt modelId="{50675283-EB72-455D-8245-425FF556BFEF}" type="sibTrans" cxnId="{DAB03573-4B1D-48D1-A38C-9FF682482FA0}">
      <dgm:prSet/>
      <dgm:spPr/>
      <dgm:t>
        <a:bodyPr/>
        <a:lstStyle/>
        <a:p>
          <a:endParaRPr lang="de-DE"/>
        </a:p>
      </dgm:t>
    </dgm:pt>
    <dgm:pt modelId="{61F29C2E-7BF4-4A21-88AC-9CB1FDAE089F}" type="pres">
      <dgm:prSet presAssocID="{A93204C7-92D8-4216-A899-41C41DD5E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EA3A877-297D-40F2-80D3-45504A382E40}" type="pres">
      <dgm:prSet presAssocID="{9E0BF818-52D7-465E-8BAD-38E0FF651339}" presName="hierRoot1" presStyleCnt="0">
        <dgm:presLayoutVars>
          <dgm:hierBranch val="init"/>
        </dgm:presLayoutVars>
      </dgm:prSet>
      <dgm:spPr/>
    </dgm:pt>
    <dgm:pt modelId="{52C44D73-4B44-435B-8CF9-DAF53E2CFAA2}" type="pres">
      <dgm:prSet presAssocID="{9E0BF818-52D7-465E-8BAD-38E0FF651339}" presName="rootComposite1" presStyleCnt="0"/>
      <dgm:spPr/>
    </dgm:pt>
    <dgm:pt modelId="{3CF7163A-7A7C-49A7-A600-D0436644336C}" type="pres">
      <dgm:prSet presAssocID="{9E0BF818-52D7-465E-8BAD-38E0FF651339}" presName="rootText1" presStyleLbl="node0" presStyleIdx="0" presStyleCnt="1" custScaleX="205754" custScaleY="180509" custLinFactX="-29162" custLinFactNeighborX="-100000" custLinFactNeighborY="303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FFF85B7-B5A7-48F1-B971-066D983775BF}" type="pres">
      <dgm:prSet presAssocID="{9E0BF818-52D7-465E-8BAD-38E0FF65133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3473F51B-2344-47D3-B5D6-53E4531C6E41}" type="pres">
      <dgm:prSet presAssocID="{9E0BF818-52D7-465E-8BAD-38E0FF651339}" presName="hierChild2" presStyleCnt="0"/>
      <dgm:spPr/>
    </dgm:pt>
    <dgm:pt modelId="{18D0380D-B452-4430-8CE3-98F8DCE5D68C}" type="pres">
      <dgm:prSet presAssocID="{7FFFB319-8A31-4F81-99B7-47D75EC61C2C}" presName="Name37" presStyleLbl="parChTrans1D2" presStyleIdx="0" presStyleCnt="2"/>
      <dgm:spPr/>
      <dgm:t>
        <a:bodyPr/>
        <a:lstStyle/>
        <a:p>
          <a:endParaRPr lang="de-DE"/>
        </a:p>
      </dgm:t>
    </dgm:pt>
    <dgm:pt modelId="{66006FD4-C5D4-4C79-AF08-4A4896F0479A}" type="pres">
      <dgm:prSet presAssocID="{7D84A952-4D8B-4756-A736-58D0DCAE519C}" presName="hierRoot2" presStyleCnt="0">
        <dgm:presLayoutVars>
          <dgm:hierBranch val="init"/>
        </dgm:presLayoutVars>
      </dgm:prSet>
      <dgm:spPr/>
    </dgm:pt>
    <dgm:pt modelId="{46C46C3E-20DC-4C72-A492-C4E8F8FCFDF1}" type="pres">
      <dgm:prSet presAssocID="{7D84A952-4D8B-4756-A736-58D0DCAE519C}" presName="rootComposite" presStyleCnt="0"/>
      <dgm:spPr/>
    </dgm:pt>
    <dgm:pt modelId="{6F84F237-DC55-4BF5-ABD1-9308D828A9E8}" type="pres">
      <dgm:prSet presAssocID="{7D84A952-4D8B-4756-A736-58D0DCAE519C}" presName="rootText" presStyleLbl="node2" presStyleIdx="0" presStyleCnt="2" custScaleX="156797" custScaleY="145409" custLinFactX="-100000" custLinFactNeighborX="-117338" custLinFactNeighborY="119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D1F0FA7-5DBE-44B4-93D2-B5EF6B9E7851}" type="pres">
      <dgm:prSet presAssocID="{7D84A952-4D8B-4756-A736-58D0DCAE519C}" presName="rootConnector" presStyleLbl="node2" presStyleIdx="0" presStyleCnt="2"/>
      <dgm:spPr/>
      <dgm:t>
        <a:bodyPr/>
        <a:lstStyle/>
        <a:p>
          <a:endParaRPr lang="de-DE"/>
        </a:p>
      </dgm:t>
    </dgm:pt>
    <dgm:pt modelId="{F0A471E9-92FF-4CD0-9CEA-B5A191317820}" type="pres">
      <dgm:prSet presAssocID="{7D84A952-4D8B-4756-A736-58D0DCAE519C}" presName="hierChild4" presStyleCnt="0"/>
      <dgm:spPr/>
    </dgm:pt>
    <dgm:pt modelId="{736B2E3D-C3EE-4B7E-9C75-4857E5A11980}" type="pres">
      <dgm:prSet presAssocID="{3602C93C-B172-4BB8-8D8B-E478C50B96CF}" presName="Name37" presStyleLbl="parChTrans1D3" presStyleIdx="0" presStyleCnt="7"/>
      <dgm:spPr/>
      <dgm:t>
        <a:bodyPr/>
        <a:lstStyle/>
        <a:p>
          <a:endParaRPr lang="de-DE"/>
        </a:p>
      </dgm:t>
    </dgm:pt>
    <dgm:pt modelId="{D9736E69-8D4A-485F-901B-A3BF4158DF84}" type="pres">
      <dgm:prSet presAssocID="{2C844BB4-79FF-4F12-AF8A-D0125FF8213C}" presName="hierRoot2" presStyleCnt="0">
        <dgm:presLayoutVars>
          <dgm:hierBranch val="init"/>
        </dgm:presLayoutVars>
      </dgm:prSet>
      <dgm:spPr/>
    </dgm:pt>
    <dgm:pt modelId="{7992BA0E-C903-4DC9-AB31-4100AF07A967}" type="pres">
      <dgm:prSet presAssocID="{2C844BB4-79FF-4F12-AF8A-D0125FF8213C}" presName="rootComposite" presStyleCnt="0"/>
      <dgm:spPr/>
    </dgm:pt>
    <dgm:pt modelId="{988737C4-132D-4C80-97B9-6DB17CEABE52}" type="pres">
      <dgm:prSet presAssocID="{2C844BB4-79FF-4F12-AF8A-D0125FF8213C}" presName="rootText" presStyleLbl="node3" presStyleIdx="0" presStyleCnt="7" custScaleX="123868" custScaleY="136956" custLinFactX="-100000" custLinFactNeighborX="-138326" custLinFactNeighborY="901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E8F63E4-1524-406D-AD83-1E5A7B5E4771}" type="pres">
      <dgm:prSet presAssocID="{2C844BB4-79FF-4F12-AF8A-D0125FF8213C}" presName="rootConnector" presStyleLbl="node3" presStyleIdx="0" presStyleCnt="7"/>
      <dgm:spPr/>
      <dgm:t>
        <a:bodyPr/>
        <a:lstStyle/>
        <a:p>
          <a:endParaRPr lang="de-DE"/>
        </a:p>
      </dgm:t>
    </dgm:pt>
    <dgm:pt modelId="{90B57518-E11B-474B-9FF1-754E222BE273}" type="pres">
      <dgm:prSet presAssocID="{2C844BB4-79FF-4F12-AF8A-D0125FF8213C}" presName="hierChild4" presStyleCnt="0"/>
      <dgm:spPr/>
    </dgm:pt>
    <dgm:pt modelId="{43D1B45F-B389-44E2-9045-BDE2BAB7F843}" type="pres">
      <dgm:prSet presAssocID="{D157F00E-B749-4814-922C-2D1E61C14F03}" presName="Name37" presStyleLbl="parChTrans1D4" presStyleIdx="0" presStyleCnt="3"/>
      <dgm:spPr/>
      <dgm:t>
        <a:bodyPr/>
        <a:lstStyle/>
        <a:p>
          <a:endParaRPr lang="de-DE"/>
        </a:p>
      </dgm:t>
    </dgm:pt>
    <dgm:pt modelId="{B81E7EEF-FD92-43E2-9118-7A10C349455F}" type="pres">
      <dgm:prSet presAssocID="{8831235E-541D-4F3A-BAED-E39FB028D304}" presName="hierRoot2" presStyleCnt="0">
        <dgm:presLayoutVars>
          <dgm:hierBranch val="init"/>
        </dgm:presLayoutVars>
      </dgm:prSet>
      <dgm:spPr/>
    </dgm:pt>
    <dgm:pt modelId="{C09B8BBE-6C70-4371-8284-F9AAD5A32F1B}" type="pres">
      <dgm:prSet presAssocID="{8831235E-541D-4F3A-BAED-E39FB028D304}" presName="rootComposite" presStyleCnt="0"/>
      <dgm:spPr/>
    </dgm:pt>
    <dgm:pt modelId="{9BC0F9AA-9536-47BA-8D70-9BCB082648ED}" type="pres">
      <dgm:prSet presAssocID="{8831235E-541D-4F3A-BAED-E39FB028D304}" presName="rootText" presStyleLbl="node4" presStyleIdx="0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16C88FC-E49C-4781-A54E-0F30BC87EEEC}" type="pres">
      <dgm:prSet presAssocID="{8831235E-541D-4F3A-BAED-E39FB028D304}" presName="rootConnector" presStyleLbl="node4" presStyleIdx="0" presStyleCnt="3"/>
      <dgm:spPr/>
      <dgm:t>
        <a:bodyPr/>
        <a:lstStyle/>
        <a:p>
          <a:endParaRPr lang="de-DE"/>
        </a:p>
      </dgm:t>
    </dgm:pt>
    <dgm:pt modelId="{391B68AB-1A94-4CBA-B2F4-541993BBD84A}" type="pres">
      <dgm:prSet presAssocID="{8831235E-541D-4F3A-BAED-E39FB028D304}" presName="hierChild4" presStyleCnt="0"/>
      <dgm:spPr/>
    </dgm:pt>
    <dgm:pt modelId="{6B77C326-0BAF-4F44-AC2B-07C6BD556856}" type="pres">
      <dgm:prSet presAssocID="{8831235E-541D-4F3A-BAED-E39FB028D304}" presName="hierChild5" presStyleCnt="0"/>
      <dgm:spPr/>
    </dgm:pt>
    <dgm:pt modelId="{E6CAD693-8D42-4DBD-B2AC-5E37824E3A28}" type="pres">
      <dgm:prSet presAssocID="{58F766BA-0E6E-427D-BB1E-714D0911F22B}" presName="Name37" presStyleLbl="parChTrans1D4" presStyleIdx="1" presStyleCnt="3"/>
      <dgm:spPr/>
      <dgm:t>
        <a:bodyPr/>
        <a:lstStyle/>
        <a:p>
          <a:endParaRPr lang="de-DE"/>
        </a:p>
      </dgm:t>
    </dgm:pt>
    <dgm:pt modelId="{B13328EE-3201-4FED-802B-887456ADC8CF}" type="pres">
      <dgm:prSet presAssocID="{51F9D009-C722-45ED-98C1-836B33B351E2}" presName="hierRoot2" presStyleCnt="0">
        <dgm:presLayoutVars>
          <dgm:hierBranch val="init"/>
        </dgm:presLayoutVars>
      </dgm:prSet>
      <dgm:spPr/>
    </dgm:pt>
    <dgm:pt modelId="{FFF903F4-4769-4C54-9C6E-42AEC895F79C}" type="pres">
      <dgm:prSet presAssocID="{51F9D009-C722-45ED-98C1-836B33B351E2}" presName="rootComposite" presStyleCnt="0"/>
      <dgm:spPr/>
    </dgm:pt>
    <dgm:pt modelId="{293104BD-7110-4278-BD77-FA858526D94A}" type="pres">
      <dgm:prSet presAssocID="{51F9D009-C722-45ED-98C1-836B33B351E2}" presName="rootText" presStyleLbl="node4" presStyleIdx="1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75843D4-9A7C-4647-9309-F7E40886557F}" type="pres">
      <dgm:prSet presAssocID="{51F9D009-C722-45ED-98C1-836B33B351E2}" presName="rootConnector" presStyleLbl="node4" presStyleIdx="1" presStyleCnt="3"/>
      <dgm:spPr/>
      <dgm:t>
        <a:bodyPr/>
        <a:lstStyle/>
        <a:p>
          <a:endParaRPr lang="de-DE"/>
        </a:p>
      </dgm:t>
    </dgm:pt>
    <dgm:pt modelId="{F697311B-0EC5-4B89-BCCD-DF0B50860CCE}" type="pres">
      <dgm:prSet presAssocID="{51F9D009-C722-45ED-98C1-836B33B351E2}" presName="hierChild4" presStyleCnt="0"/>
      <dgm:spPr/>
    </dgm:pt>
    <dgm:pt modelId="{996BA872-6E91-4BC7-8C53-6E1F49593DBC}" type="pres">
      <dgm:prSet presAssocID="{51F9D009-C722-45ED-98C1-836B33B351E2}" presName="hierChild5" presStyleCnt="0"/>
      <dgm:spPr/>
    </dgm:pt>
    <dgm:pt modelId="{71A4718A-E56D-4B33-BE47-F43A93C69370}" type="pres">
      <dgm:prSet presAssocID="{91A7F1BE-FC31-491C-89DA-67A3EBD81F16}" presName="Name37" presStyleLbl="parChTrans1D4" presStyleIdx="2" presStyleCnt="3"/>
      <dgm:spPr/>
      <dgm:t>
        <a:bodyPr/>
        <a:lstStyle/>
        <a:p>
          <a:endParaRPr lang="de-DE"/>
        </a:p>
      </dgm:t>
    </dgm:pt>
    <dgm:pt modelId="{AB83A852-C55A-43E6-9FBF-71261064303E}" type="pres">
      <dgm:prSet presAssocID="{B87BE489-8F98-4860-98CB-8581408E8A1A}" presName="hierRoot2" presStyleCnt="0">
        <dgm:presLayoutVars>
          <dgm:hierBranch val="init"/>
        </dgm:presLayoutVars>
      </dgm:prSet>
      <dgm:spPr/>
    </dgm:pt>
    <dgm:pt modelId="{FD2AA089-E8A3-472D-9B40-BCFEDCCE11FE}" type="pres">
      <dgm:prSet presAssocID="{B87BE489-8F98-4860-98CB-8581408E8A1A}" presName="rootComposite" presStyleCnt="0"/>
      <dgm:spPr/>
    </dgm:pt>
    <dgm:pt modelId="{89B6B5A8-3F69-49BC-AA34-0F9E94DBC876}" type="pres">
      <dgm:prSet presAssocID="{B87BE489-8F98-4860-98CB-8581408E8A1A}" presName="rootText" presStyleLbl="node4" presStyleIdx="2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C242A39-4F66-45D7-A894-70E3152DB7B1}" type="pres">
      <dgm:prSet presAssocID="{B87BE489-8F98-4860-98CB-8581408E8A1A}" presName="rootConnector" presStyleLbl="node4" presStyleIdx="2" presStyleCnt="3"/>
      <dgm:spPr/>
      <dgm:t>
        <a:bodyPr/>
        <a:lstStyle/>
        <a:p>
          <a:endParaRPr lang="de-DE"/>
        </a:p>
      </dgm:t>
    </dgm:pt>
    <dgm:pt modelId="{67C9E0B2-8086-4C0E-B46D-EF033E31F687}" type="pres">
      <dgm:prSet presAssocID="{B87BE489-8F98-4860-98CB-8581408E8A1A}" presName="hierChild4" presStyleCnt="0"/>
      <dgm:spPr/>
    </dgm:pt>
    <dgm:pt modelId="{DB832F02-CFF2-4482-A249-2B875D01FFC6}" type="pres">
      <dgm:prSet presAssocID="{B87BE489-8F98-4860-98CB-8581408E8A1A}" presName="hierChild5" presStyleCnt="0"/>
      <dgm:spPr/>
    </dgm:pt>
    <dgm:pt modelId="{28B4606F-CC61-4BD6-8471-221E9F38FE35}" type="pres">
      <dgm:prSet presAssocID="{2C844BB4-79FF-4F12-AF8A-D0125FF8213C}" presName="hierChild5" presStyleCnt="0"/>
      <dgm:spPr/>
    </dgm:pt>
    <dgm:pt modelId="{897E8574-0B6B-4579-B891-0584732D7662}" type="pres">
      <dgm:prSet presAssocID="{F374CC5D-0025-424C-996F-DB1F8617E1B3}" presName="Name37" presStyleLbl="parChTrans1D3" presStyleIdx="1" presStyleCnt="7"/>
      <dgm:spPr/>
      <dgm:t>
        <a:bodyPr/>
        <a:lstStyle/>
        <a:p>
          <a:endParaRPr lang="de-DE"/>
        </a:p>
      </dgm:t>
    </dgm:pt>
    <dgm:pt modelId="{38398342-6AC5-4087-862B-E8B505802BDF}" type="pres">
      <dgm:prSet presAssocID="{ACFB8B0D-257B-49BC-B647-C15A32CEA10D}" presName="hierRoot2" presStyleCnt="0">
        <dgm:presLayoutVars>
          <dgm:hierBranch val="init"/>
        </dgm:presLayoutVars>
      </dgm:prSet>
      <dgm:spPr/>
    </dgm:pt>
    <dgm:pt modelId="{401C438E-5848-4AD4-9313-32BBC6EC1D37}" type="pres">
      <dgm:prSet presAssocID="{ACFB8B0D-257B-49BC-B647-C15A32CEA10D}" presName="rootComposite" presStyleCnt="0"/>
      <dgm:spPr/>
    </dgm:pt>
    <dgm:pt modelId="{9A07278F-0167-40AC-AAE7-8FF6EAEC9B91}" type="pres">
      <dgm:prSet presAssocID="{ACFB8B0D-257B-49BC-B647-C15A32CEA10D}" presName="rootText" presStyleLbl="node3" presStyleIdx="1" presStyleCnt="7" custScaleX="125909" custScaleY="137612" custLinFactX="-68703" custLinFactNeighborX="-100000" custLinFactNeighborY="934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1133CA-2904-4A61-8657-205977CABD40}" type="pres">
      <dgm:prSet presAssocID="{ACFB8B0D-257B-49BC-B647-C15A32CEA10D}" presName="rootConnector" presStyleLbl="node3" presStyleIdx="1" presStyleCnt="7"/>
      <dgm:spPr/>
      <dgm:t>
        <a:bodyPr/>
        <a:lstStyle/>
        <a:p>
          <a:endParaRPr lang="de-DE"/>
        </a:p>
      </dgm:t>
    </dgm:pt>
    <dgm:pt modelId="{594E5F02-20CD-4DD6-BF63-618B16621CAF}" type="pres">
      <dgm:prSet presAssocID="{ACFB8B0D-257B-49BC-B647-C15A32CEA10D}" presName="hierChild4" presStyleCnt="0"/>
      <dgm:spPr/>
    </dgm:pt>
    <dgm:pt modelId="{B0BFFA3F-92D3-48D0-91CC-12462E884874}" type="pres">
      <dgm:prSet presAssocID="{ACFB8B0D-257B-49BC-B647-C15A32CEA10D}" presName="hierChild5" presStyleCnt="0"/>
      <dgm:spPr/>
    </dgm:pt>
    <dgm:pt modelId="{03FEA4DC-53E8-438C-B749-EC3BBFD10D79}" type="pres">
      <dgm:prSet presAssocID="{C05E59E2-67F1-4CBA-ABD3-D1FC282A2942}" presName="Name37" presStyleLbl="parChTrans1D3" presStyleIdx="2" presStyleCnt="7"/>
      <dgm:spPr/>
      <dgm:t>
        <a:bodyPr/>
        <a:lstStyle/>
        <a:p>
          <a:endParaRPr lang="de-DE"/>
        </a:p>
      </dgm:t>
    </dgm:pt>
    <dgm:pt modelId="{47E93B94-EE9A-4B17-A2E9-2FD1086A69C4}" type="pres">
      <dgm:prSet presAssocID="{0999625D-8B5F-4094-88AB-B7A1A5125AAA}" presName="hierRoot2" presStyleCnt="0">
        <dgm:presLayoutVars>
          <dgm:hierBranch val="init"/>
        </dgm:presLayoutVars>
      </dgm:prSet>
      <dgm:spPr/>
    </dgm:pt>
    <dgm:pt modelId="{5DD4FA38-30FE-43BF-A06D-0C3D55D87074}" type="pres">
      <dgm:prSet presAssocID="{0999625D-8B5F-4094-88AB-B7A1A5125AAA}" presName="rootComposite" presStyleCnt="0"/>
      <dgm:spPr/>
    </dgm:pt>
    <dgm:pt modelId="{163FD07D-D440-44E5-9EAE-94E2409CD121}" type="pres">
      <dgm:prSet presAssocID="{0999625D-8B5F-4094-88AB-B7A1A5125AAA}" presName="rootText" presStyleLbl="node3" presStyleIdx="2" presStyleCnt="7" custScaleX="119076" custScaleY="137613" custLinFactX="-5094" custLinFactNeighborX="-100000" custLinFactNeighborY="995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2F6C64-D49E-485B-8B55-FCD41C3BD1C3}" type="pres">
      <dgm:prSet presAssocID="{0999625D-8B5F-4094-88AB-B7A1A5125AAA}" presName="rootConnector" presStyleLbl="node3" presStyleIdx="2" presStyleCnt="7"/>
      <dgm:spPr/>
      <dgm:t>
        <a:bodyPr/>
        <a:lstStyle/>
        <a:p>
          <a:endParaRPr lang="de-DE"/>
        </a:p>
      </dgm:t>
    </dgm:pt>
    <dgm:pt modelId="{EC935B5F-9064-465C-946F-856B49F3F439}" type="pres">
      <dgm:prSet presAssocID="{0999625D-8B5F-4094-88AB-B7A1A5125AAA}" presName="hierChild4" presStyleCnt="0"/>
      <dgm:spPr/>
    </dgm:pt>
    <dgm:pt modelId="{B8290A87-9D65-48AB-A6A4-4220B3A6D85D}" type="pres">
      <dgm:prSet presAssocID="{0999625D-8B5F-4094-88AB-B7A1A5125AAA}" presName="hierChild5" presStyleCnt="0"/>
      <dgm:spPr/>
    </dgm:pt>
    <dgm:pt modelId="{7E0E45FC-03E1-4480-B6CE-24C4D4D8A77E}" type="pres">
      <dgm:prSet presAssocID="{6A17B986-436F-4989-ADE2-25AA8AF60959}" presName="Name37" presStyleLbl="parChTrans1D3" presStyleIdx="3" presStyleCnt="7"/>
      <dgm:spPr/>
      <dgm:t>
        <a:bodyPr/>
        <a:lstStyle/>
        <a:p>
          <a:endParaRPr lang="de-DE"/>
        </a:p>
      </dgm:t>
    </dgm:pt>
    <dgm:pt modelId="{11D6699D-4299-41A4-A741-70E600A09251}" type="pres">
      <dgm:prSet presAssocID="{8E3093AF-B898-4689-ABF9-002E18D8BB82}" presName="hierRoot2" presStyleCnt="0">
        <dgm:presLayoutVars>
          <dgm:hierBranch val="init"/>
        </dgm:presLayoutVars>
      </dgm:prSet>
      <dgm:spPr/>
    </dgm:pt>
    <dgm:pt modelId="{BC8337A6-B2B7-4A52-8944-E4CA06DF4DE4}" type="pres">
      <dgm:prSet presAssocID="{8E3093AF-B898-4689-ABF9-002E18D8BB82}" presName="rootComposite" presStyleCnt="0"/>
      <dgm:spPr/>
    </dgm:pt>
    <dgm:pt modelId="{7755A310-5378-4B02-A527-F1D399E8EA79}" type="pres">
      <dgm:prSet presAssocID="{8E3093AF-B898-4689-ABF9-002E18D8BB82}" presName="rootText" presStyleLbl="node3" presStyleIdx="3" presStyleCnt="7" custScaleX="108270" custScaleY="135398" custLinFactNeighborX="-59752" custLinFactNeighborY="939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423B269-C0E9-468A-9BC2-B5C636075D00}" type="pres">
      <dgm:prSet presAssocID="{8E3093AF-B898-4689-ABF9-002E18D8BB82}" presName="rootConnector" presStyleLbl="node3" presStyleIdx="3" presStyleCnt="7"/>
      <dgm:spPr/>
      <dgm:t>
        <a:bodyPr/>
        <a:lstStyle/>
        <a:p>
          <a:endParaRPr lang="de-DE"/>
        </a:p>
      </dgm:t>
    </dgm:pt>
    <dgm:pt modelId="{3D11C35E-AB62-4853-90C0-A3F5259DC8E4}" type="pres">
      <dgm:prSet presAssocID="{8E3093AF-B898-4689-ABF9-002E18D8BB82}" presName="hierChild4" presStyleCnt="0"/>
      <dgm:spPr/>
    </dgm:pt>
    <dgm:pt modelId="{082FF609-FD68-4A7D-9B7A-9E7E9600004F}" type="pres">
      <dgm:prSet presAssocID="{8E3093AF-B898-4689-ABF9-002E18D8BB82}" presName="hierChild5" presStyleCnt="0"/>
      <dgm:spPr/>
    </dgm:pt>
    <dgm:pt modelId="{C1C02D51-88C4-49CF-B58A-E09C40505B43}" type="pres">
      <dgm:prSet presAssocID="{7D84A952-4D8B-4756-A736-58D0DCAE519C}" presName="hierChild5" presStyleCnt="0"/>
      <dgm:spPr/>
    </dgm:pt>
    <dgm:pt modelId="{8AB6BBA5-66E1-4266-AB99-F54C700F7415}" type="pres">
      <dgm:prSet presAssocID="{D0407C5E-0B27-4DB7-84FF-269E0B0D2F7D}" presName="Name37" presStyleLbl="parChTrans1D2" presStyleIdx="1" presStyleCnt="2"/>
      <dgm:spPr/>
      <dgm:t>
        <a:bodyPr/>
        <a:lstStyle/>
        <a:p>
          <a:endParaRPr lang="de-DE"/>
        </a:p>
      </dgm:t>
    </dgm:pt>
    <dgm:pt modelId="{8213784F-8C80-405C-A0DF-19C933E5C674}" type="pres">
      <dgm:prSet presAssocID="{41C14903-E982-4EF5-8B68-C638C0E445F0}" presName="hierRoot2" presStyleCnt="0">
        <dgm:presLayoutVars>
          <dgm:hierBranch val="init"/>
        </dgm:presLayoutVars>
      </dgm:prSet>
      <dgm:spPr/>
    </dgm:pt>
    <dgm:pt modelId="{552C83F7-D927-412B-BC78-31993AB117D9}" type="pres">
      <dgm:prSet presAssocID="{41C14903-E982-4EF5-8B68-C638C0E445F0}" presName="rootComposite" presStyleCnt="0"/>
      <dgm:spPr/>
    </dgm:pt>
    <dgm:pt modelId="{2F7F5B1E-E291-4EE3-90FE-8A11690BC8CA}" type="pres">
      <dgm:prSet presAssocID="{41C14903-E982-4EF5-8B68-C638C0E445F0}" presName="rootText" presStyleLbl="node2" presStyleIdx="1" presStyleCnt="2" custScaleX="137073" custScaleY="168887" custLinFactNeighborX="90157" custLinFactNeighborY="1182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47F853F-66D6-4906-B4CC-0C69ED2C95C9}" type="pres">
      <dgm:prSet presAssocID="{41C14903-E982-4EF5-8B68-C638C0E445F0}" presName="rootConnector" presStyleLbl="node2" presStyleIdx="1" presStyleCnt="2"/>
      <dgm:spPr/>
      <dgm:t>
        <a:bodyPr/>
        <a:lstStyle/>
        <a:p>
          <a:endParaRPr lang="de-DE"/>
        </a:p>
      </dgm:t>
    </dgm:pt>
    <dgm:pt modelId="{5D4E9645-26D1-41FD-BCA5-01294038A13F}" type="pres">
      <dgm:prSet presAssocID="{41C14903-E982-4EF5-8B68-C638C0E445F0}" presName="hierChild4" presStyleCnt="0"/>
      <dgm:spPr/>
    </dgm:pt>
    <dgm:pt modelId="{E47BC180-ABC1-44D8-A7BD-26052C3B28B7}" type="pres">
      <dgm:prSet presAssocID="{290BC001-5367-4097-BAC7-2ABE1EFC0D74}" presName="Name37" presStyleLbl="parChTrans1D3" presStyleIdx="4" presStyleCnt="7"/>
      <dgm:spPr/>
      <dgm:t>
        <a:bodyPr/>
        <a:lstStyle/>
        <a:p>
          <a:endParaRPr lang="de-DE"/>
        </a:p>
      </dgm:t>
    </dgm:pt>
    <dgm:pt modelId="{B830C628-992C-47E5-9348-E2BE92F918E7}" type="pres">
      <dgm:prSet presAssocID="{29EF290A-12E7-40B9-8DD7-92378C5704C4}" presName="hierRoot2" presStyleCnt="0">
        <dgm:presLayoutVars>
          <dgm:hierBranch val="init"/>
        </dgm:presLayoutVars>
      </dgm:prSet>
      <dgm:spPr/>
    </dgm:pt>
    <dgm:pt modelId="{4B3BD870-381E-48EA-A257-CB4710B28156}" type="pres">
      <dgm:prSet presAssocID="{29EF290A-12E7-40B9-8DD7-92378C5704C4}" presName="rootComposite" presStyleCnt="0"/>
      <dgm:spPr/>
    </dgm:pt>
    <dgm:pt modelId="{72B1780B-4D7F-4C7A-B45C-908054270B6E}" type="pres">
      <dgm:prSet presAssocID="{29EF290A-12E7-40B9-8DD7-92378C5704C4}" presName="rootText" presStyleLbl="node3" presStyleIdx="4" presStyleCnt="7" custScaleX="122125" custLinFactX="42202" custLinFactNeighborX="100000" custLinFactNeighborY="-90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840E94A-D339-43B3-B693-890C25C57317}" type="pres">
      <dgm:prSet presAssocID="{29EF290A-12E7-40B9-8DD7-92378C5704C4}" presName="rootConnector" presStyleLbl="node3" presStyleIdx="4" presStyleCnt="7"/>
      <dgm:spPr/>
      <dgm:t>
        <a:bodyPr/>
        <a:lstStyle/>
        <a:p>
          <a:endParaRPr lang="de-DE"/>
        </a:p>
      </dgm:t>
    </dgm:pt>
    <dgm:pt modelId="{7E431F21-BC62-4E12-9A05-46A1C70C813D}" type="pres">
      <dgm:prSet presAssocID="{29EF290A-12E7-40B9-8DD7-92378C5704C4}" presName="hierChild4" presStyleCnt="0"/>
      <dgm:spPr/>
    </dgm:pt>
    <dgm:pt modelId="{D1A0E6C5-CF4F-48C6-9359-FA9ABE86B33F}" type="pres">
      <dgm:prSet presAssocID="{29EF290A-12E7-40B9-8DD7-92378C5704C4}" presName="hierChild5" presStyleCnt="0"/>
      <dgm:spPr/>
    </dgm:pt>
    <dgm:pt modelId="{A834E0C7-E171-42AD-9393-E00C50B92CC5}" type="pres">
      <dgm:prSet presAssocID="{B307E2AF-37E4-4FB1-997A-47CA9CE0B1F6}" presName="Name37" presStyleLbl="parChTrans1D3" presStyleIdx="5" presStyleCnt="7"/>
      <dgm:spPr/>
      <dgm:t>
        <a:bodyPr/>
        <a:lstStyle/>
        <a:p>
          <a:endParaRPr lang="de-DE"/>
        </a:p>
      </dgm:t>
    </dgm:pt>
    <dgm:pt modelId="{E638B36F-FE7C-4148-94F7-F4793974E4EC}" type="pres">
      <dgm:prSet presAssocID="{20964622-F704-42CA-BEF7-9CE87F8F7759}" presName="hierRoot2" presStyleCnt="0">
        <dgm:presLayoutVars>
          <dgm:hierBranch val="init"/>
        </dgm:presLayoutVars>
      </dgm:prSet>
      <dgm:spPr/>
    </dgm:pt>
    <dgm:pt modelId="{3CEB4C8A-92F9-4AD2-9BC5-3B166B657DEC}" type="pres">
      <dgm:prSet presAssocID="{20964622-F704-42CA-BEF7-9CE87F8F7759}" presName="rootComposite" presStyleCnt="0"/>
      <dgm:spPr/>
    </dgm:pt>
    <dgm:pt modelId="{660FEE66-B4B9-44D4-97C7-EBD4569985EB}" type="pres">
      <dgm:prSet presAssocID="{20964622-F704-42CA-BEF7-9CE87F8F7759}" presName="rootText" presStyleLbl="node3" presStyleIdx="5" presStyleCnt="7" custScaleX="121004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72B2420-80A6-463E-B9E0-9C86028E9FAC}" type="pres">
      <dgm:prSet presAssocID="{20964622-F704-42CA-BEF7-9CE87F8F7759}" presName="rootConnector" presStyleLbl="node3" presStyleIdx="5" presStyleCnt="7"/>
      <dgm:spPr/>
      <dgm:t>
        <a:bodyPr/>
        <a:lstStyle/>
        <a:p>
          <a:endParaRPr lang="de-DE"/>
        </a:p>
      </dgm:t>
    </dgm:pt>
    <dgm:pt modelId="{189A2CB6-571E-45EB-9B4E-7EBE8E468B03}" type="pres">
      <dgm:prSet presAssocID="{20964622-F704-42CA-BEF7-9CE87F8F7759}" presName="hierChild4" presStyleCnt="0"/>
      <dgm:spPr/>
    </dgm:pt>
    <dgm:pt modelId="{8E88DD23-5B93-4A4A-872C-8FE92AD6DA3A}" type="pres">
      <dgm:prSet presAssocID="{20964622-F704-42CA-BEF7-9CE87F8F7759}" presName="hierChild5" presStyleCnt="0"/>
      <dgm:spPr/>
    </dgm:pt>
    <dgm:pt modelId="{CF08187F-C6D1-47DB-B2C6-279F3DF5B8B3}" type="pres">
      <dgm:prSet presAssocID="{989BB846-972F-4E4C-A179-7DE199AFD488}" presName="Name37" presStyleLbl="parChTrans1D3" presStyleIdx="6" presStyleCnt="7"/>
      <dgm:spPr/>
      <dgm:t>
        <a:bodyPr/>
        <a:lstStyle/>
        <a:p>
          <a:endParaRPr lang="de-DE"/>
        </a:p>
      </dgm:t>
    </dgm:pt>
    <dgm:pt modelId="{6EAA4ED4-F795-41E8-A794-4EF65AA6B777}" type="pres">
      <dgm:prSet presAssocID="{BEDEE48D-32FD-42FE-9222-F9266B8CEC80}" presName="hierRoot2" presStyleCnt="0">
        <dgm:presLayoutVars>
          <dgm:hierBranch val="init"/>
        </dgm:presLayoutVars>
      </dgm:prSet>
      <dgm:spPr/>
    </dgm:pt>
    <dgm:pt modelId="{543EF432-27CF-475A-B116-51FEA6C7A73E}" type="pres">
      <dgm:prSet presAssocID="{BEDEE48D-32FD-42FE-9222-F9266B8CEC80}" presName="rootComposite" presStyleCnt="0"/>
      <dgm:spPr/>
    </dgm:pt>
    <dgm:pt modelId="{06F84659-C280-4F43-903C-F75C975B951B}" type="pres">
      <dgm:prSet presAssocID="{BEDEE48D-32FD-42FE-9222-F9266B8CEC80}" presName="rootText" presStyleLbl="node3" presStyleIdx="6" presStyleCnt="7" custScaleX="120490" custScaleY="150622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FD5EF9-F6DD-4DDC-B7E4-7E274730A51E}" type="pres">
      <dgm:prSet presAssocID="{BEDEE48D-32FD-42FE-9222-F9266B8CEC80}" presName="rootConnector" presStyleLbl="node3" presStyleIdx="6" presStyleCnt="7"/>
      <dgm:spPr/>
      <dgm:t>
        <a:bodyPr/>
        <a:lstStyle/>
        <a:p>
          <a:endParaRPr lang="de-DE"/>
        </a:p>
      </dgm:t>
    </dgm:pt>
    <dgm:pt modelId="{66FBC724-575B-4920-849A-ACBF59A32BCB}" type="pres">
      <dgm:prSet presAssocID="{BEDEE48D-32FD-42FE-9222-F9266B8CEC80}" presName="hierChild4" presStyleCnt="0"/>
      <dgm:spPr/>
    </dgm:pt>
    <dgm:pt modelId="{0675D155-6D93-4E0E-8F01-E825A8F919D2}" type="pres">
      <dgm:prSet presAssocID="{BEDEE48D-32FD-42FE-9222-F9266B8CEC80}" presName="hierChild5" presStyleCnt="0"/>
      <dgm:spPr/>
    </dgm:pt>
    <dgm:pt modelId="{38CE293C-540E-4630-A3BA-96C08F333745}" type="pres">
      <dgm:prSet presAssocID="{41C14903-E982-4EF5-8B68-C638C0E445F0}" presName="hierChild5" presStyleCnt="0"/>
      <dgm:spPr/>
    </dgm:pt>
    <dgm:pt modelId="{4681D942-57FF-4BD8-8024-5460B659CC02}" type="pres">
      <dgm:prSet presAssocID="{9E0BF818-52D7-465E-8BAD-38E0FF651339}" presName="hierChild3" presStyleCnt="0"/>
      <dgm:spPr/>
    </dgm:pt>
  </dgm:ptLst>
  <dgm:cxnLst>
    <dgm:cxn modelId="{C09AB50C-3619-4BD8-8FAE-B6C54FE6EC86}" type="presOf" srcId="{BEDEE48D-32FD-42FE-9222-F9266B8CEC80}" destId="{06F84659-C280-4F43-903C-F75C975B951B}" srcOrd="0" destOrd="0" presId="urn:microsoft.com/office/officeart/2005/8/layout/orgChart1"/>
    <dgm:cxn modelId="{4391136F-D079-4923-934B-628828E84BB7}" type="presOf" srcId="{C05E59E2-67F1-4CBA-ABD3-D1FC282A2942}" destId="{03FEA4DC-53E8-438C-B749-EC3BBFD10D79}" srcOrd="0" destOrd="0" presId="urn:microsoft.com/office/officeart/2005/8/layout/orgChart1"/>
    <dgm:cxn modelId="{B2F8C651-FCB8-4541-A8B7-EE980F0254ED}" type="presOf" srcId="{D0407C5E-0B27-4DB7-84FF-269E0B0D2F7D}" destId="{8AB6BBA5-66E1-4266-AB99-F54C700F7415}" srcOrd="0" destOrd="0" presId="urn:microsoft.com/office/officeart/2005/8/layout/orgChart1"/>
    <dgm:cxn modelId="{A30376C8-B602-4878-BAC1-E9B0312EDC4C}" srcId="{2C844BB4-79FF-4F12-AF8A-D0125FF8213C}" destId="{51F9D009-C722-45ED-98C1-836B33B351E2}" srcOrd="1" destOrd="0" parTransId="{58F766BA-0E6E-427D-BB1E-714D0911F22B}" sibTransId="{C5138AAD-4D9B-4ED6-9739-4B96EEC5871B}"/>
    <dgm:cxn modelId="{04D2DA1A-2F13-4D0E-82A5-FC3DCE8A563C}" type="presOf" srcId="{ACFB8B0D-257B-49BC-B647-C15A32CEA10D}" destId="{9A07278F-0167-40AC-AAE7-8FF6EAEC9B91}" srcOrd="0" destOrd="0" presId="urn:microsoft.com/office/officeart/2005/8/layout/orgChart1"/>
    <dgm:cxn modelId="{DAB03573-4B1D-48D1-A38C-9FF682482FA0}" srcId="{41C14903-E982-4EF5-8B68-C638C0E445F0}" destId="{BEDEE48D-32FD-42FE-9222-F9266B8CEC80}" srcOrd="2" destOrd="0" parTransId="{989BB846-972F-4E4C-A179-7DE199AFD488}" sibTransId="{50675283-EB72-455D-8245-425FF556BFEF}"/>
    <dgm:cxn modelId="{E7167FC0-BF34-4E71-B356-72988AB51170}" type="presOf" srcId="{B307E2AF-37E4-4FB1-997A-47CA9CE0B1F6}" destId="{A834E0C7-E171-42AD-9393-E00C50B92CC5}" srcOrd="0" destOrd="0" presId="urn:microsoft.com/office/officeart/2005/8/layout/orgChart1"/>
    <dgm:cxn modelId="{D7205C78-917E-42E1-A00C-14142957C83D}" type="presOf" srcId="{20964622-F704-42CA-BEF7-9CE87F8F7759}" destId="{172B2420-80A6-463E-B9E0-9C86028E9FAC}" srcOrd="1" destOrd="0" presId="urn:microsoft.com/office/officeart/2005/8/layout/orgChart1"/>
    <dgm:cxn modelId="{F9918BCB-E0B8-4B75-B495-D265F8457E7E}" type="presOf" srcId="{0999625D-8B5F-4094-88AB-B7A1A5125AAA}" destId="{842F6C64-D49E-485B-8B55-FCD41C3BD1C3}" srcOrd="1" destOrd="0" presId="urn:microsoft.com/office/officeart/2005/8/layout/orgChart1"/>
    <dgm:cxn modelId="{2B921753-6612-42C8-AF49-4E8F56602DD5}" srcId="{9E0BF818-52D7-465E-8BAD-38E0FF651339}" destId="{7D84A952-4D8B-4756-A736-58D0DCAE519C}" srcOrd="0" destOrd="0" parTransId="{7FFFB319-8A31-4F81-99B7-47D75EC61C2C}" sibTransId="{55C6F9B4-FC9E-4D7E-869B-3DA0D58FA842}"/>
    <dgm:cxn modelId="{EA6C3E32-944C-41D5-B10F-28ED426E5946}" type="presOf" srcId="{A93204C7-92D8-4216-A899-41C41DD5E94A}" destId="{61F29C2E-7BF4-4A21-88AC-9CB1FDAE089F}" srcOrd="0" destOrd="0" presId="urn:microsoft.com/office/officeart/2005/8/layout/orgChart1"/>
    <dgm:cxn modelId="{96233E13-7A08-450C-9052-404E2E47B6BC}" srcId="{41C14903-E982-4EF5-8B68-C638C0E445F0}" destId="{29EF290A-12E7-40B9-8DD7-92378C5704C4}" srcOrd="0" destOrd="0" parTransId="{290BC001-5367-4097-BAC7-2ABE1EFC0D74}" sibTransId="{CF310AF1-910C-49F6-A127-872EEA9D0587}"/>
    <dgm:cxn modelId="{1092E3C1-94A3-4AB8-A9A5-5FF04C761158}" type="presOf" srcId="{F374CC5D-0025-424C-996F-DB1F8617E1B3}" destId="{897E8574-0B6B-4579-B891-0584732D7662}" srcOrd="0" destOrd="0" presId="urn:microsoft.com/office/officeart/2005/8/layout/orgChart1"/>
    <dgm:cxn modelId="{6D1A7050-241A-4F98-810B-87DB951C22B5}" type="presOf" srcId="{9E0BF818-52D7-465E-8BAD-38E0FF651339}" destId="{2FFF85B7-B5A7-48F1-B971-066D983775BF}" srcOrd="1" destOrd="0" presId="urn:microsoft.com/office/officeart/2005/8/layout/orgChart1"/>
    <dgm:cxn modelId="{C42294D5-57C5-46E8-A3FF-8B9210513D4D}" srcId="{2C844BB4-79FF-4F12-AF8A-D0125FF8213C}" destId="{8831235E-541D-4F3A-BAED-E39FB028D304}" srcOrd="0" destOrd="0" parTransId="{D157F00E-B749-4814-922C-2D1E61C14F03}" sibTransId="{9D78C763-3364-4C73-BDC4-BD6B5ECE633D}"/>
    <dgm:cxn modelId="{B0012E60-4666-460B-9BBF-3A9605B2FFDE}" type="presOf" srcId="{290BC001-5367-4097-BAC7-2ABE1EFC0D74}" destId="{E47BC180-ABC1-44D8-A7BD-26052C3B28B7}" srcOrd="0" destOrd="0" presId="urn:microsoft.com/office/officeart/2005/8/layout/orgChart1"/>
    <dgm:cxn modelId="{1C18CCC4-3534-4067-A78B-8DC2A4259941}" type="presOf" srcId="{BEDEE48D-32FD-42FE-9222-F9266B8CEC80}" destId="{82FD5EF9-F6DD-4DDC-B7E4-7E274730A51E}" srcOrd="1" destOrd="0" presId="urn:microsoft.com/office/officeart/2005/8/layout/orgChart1"/>
    <dgm:cxn modelId="{3480C5D5-DA2E-40E4-8B25-8316BA055890}" type="presOf" srcId="{0999625D-8B5F-4094-88AB-B7A1A5125AAA}" destId="{163FD07D-D440-44E5-9EAE-94E2409CD121}" srcOrd="0" destOrd="0" presId="urn:microsoft.com/office/officeart/2005/8/layout/orgChart1"/>
    <dgm:cxn modelId="{28B52B4D-7050-497F-9051-063FDEA1C370}" type="presOf" srcId="{8831235E-541D-4F3A-BAED-E39FB028D304}" destId="{9BC0F9AA-9536-47BA-8D70-9BCB082648ED}" srcOrd="0" destOrd="0" presId="urn:microsoft.com/office/officeart/2005/8/layout/orgChart1"/>
    <dgm:cxn modelId="{22BA992D-3574-4AFF-97F0-6267A7E634DD}" type="presOf" srcId="{7D84A952-4D8B-4756-A736-58D0DCAE519C}" destId="{6F84F237-DC55-4BF5-ABD1-9308D828A9E8}" srcOrd="0" destOrd="0" presId="urn:microsoft.com/office/officeart/2005/8/layout/orgChart1"/>
    <dgm:cxn modelId="{C0891C15-F658-49F1-B62A-5486C2EC9DF7}" type="presOf" srcId="{ACFB8B0D-257B-49BC-B647-C15A32CEA10D}" destId="{031133CA-2904-4A61-8657-205977CABD40}" srcOrd="1" destOrd="0" presId="urn:microsoft.com/office/officeart/2005/8/layout/orgChart1"/>
    <dgm:cxn modelId="{C955D72D-58FC-4779-9F92-C800BA3748FB}" srcId="{9E0BF818-52D7-465E-8BAD-38E0FF651339}" destId="{41C14903-E982-4EF5-8B68-C638C0E445F0}" srcOrd="1" destOrd="0" parTransId="{D0407C5E-0B27-4DB7-84FF-269E0B0D2F7D}" sibTransId="{A659C50E-6E1A-4843-A34F-C01CC96B7541}"/>
    <dgm:cxn modelId="{06444236-7E17-430F-8410-DF502E8F938F}" type="presOf" srcId="{91A7F1BE-FC31-491C-89DA-67A3EBD81F16}" destId="{71A4718A-E56D-4B33-BE47-F43A93C69370}" srcOrd="0" destOrd="0" presId="urn:microsoft.com/office/officeart/2005/8/layout/orgChart1"/>
    <dgm:cxn modelId="{411F4BEB-F7B7-4861-A579-B6BFBCF775D4}" type="presOf" srcId="{7D84A952-4D8B-4756-A736-58D0DCAE519C}" destId="{5D1F0FA7-5DBE-44B4-93D2-B5EF6B9E7851}" srcOrd="1" destOrd="0" presId="urn:microsoft.com/office/officeart/2005/8/layout/orgChart1"/>
    <dgm:cxn modelId="{FCD13122-DDAD-4041-8603-B9CCD16B8CB1}" srcId="{7D84A952-4D8B-4756-A736-58D0DCAE519C}" destId="{2C844BB4-79FF-4F12-AF8A-D0125FF8213C}" srcOrd="0" destOrd="0" parTransId="{3602C93C-B172-4BB8-8D8B-E478C50B96CF}" sibTransId="{9095D1EE-32C9-4CB6-B807-A1961BFEB773}"/>
    <dgm:cxn modelId="{1F7FBA3D-8DCA-4E72-82EA-E3801732F94A}" type="presOf" srcId="{29EF290A-12E7-40B9-8DD7-92378C5704C4}" destId="{72B1780B-4D7F-4C7A-B45C-908054270B6E}" srcOrd="0" destOrd="0" presId="urn:microsoft.com/office/officeart/2005/8/layout/orgChart1"/>
    <dgm:cxn modelId="{FECBDCFD-B8D5-4C46-8473-D4CB6455AC85}" type="presOf" srcId="{B87BE489-8F98-4860-98CB-8581408E8A1A}" destId="{1C242A39-4F66-45D7-A894-70E3152DB7B1}" srcOrd="1" destOrd="0" presId="urn:microsoft.com/office/officeart/2005/8/layout/orgChart1"/>
    <dgm:cxn modelId="{E703DFBA-9D6B-49BC-8781-62473FB40193}" srcId="{41C14903-E982-4EF5-8B68-C638C0E445F0}" destId="{20964622-F704-42CA-BEF7-9CE87F8F7759}" srcOrd="1" destOrd="0" parTransId="{B307E2AF-37E4-4FB1-997A-47CA9CE0B1F6}" sibTransId="{73631428-D849-43EC-B730-37F530F260BB}"/>
    <dgm:cxn modelId="{8D82A217-3410-4F8C-9109-AD585872F510}" type="presOf" srcId="{2C844BB4-79FF-4F12-AF8A-D0125FF8213C}" destId="{988737C4-132D-4C80-97B9-6DB17CEABE52}" srcOrd="0" destOrd="0" presId="urn:microsoft.com/office/officeart/2005/8/layout/orgChart1"/>
    <dgm:cxn modelId="{FB0B2F6F-D319-4314-AE3A-2DB42F8EF81A}" srcId="{7D84A952-4D8B-4756-A736-58D0DCAE519C}" destId="{0999625D-8B5F-4094-88AB-B7A1A5125AAA}" srcOrd="2" destOrd="0" parTransId="{C05E59E2-67F1-4CBA-ABD3-D1FC282A2942}" sibTransId="{6A3496EF-BACB-4CCA-BBB5-30147DD345CE}"/>
    <dgm:cxn modelId="{CE3DFD41-B2E8-46ED-8D6A-B2E3EE2F2877}" type="presOf" srcId="{29EF290A-12E7-40B9-8DD7-92378C5704C4}" destId="{D840E94A-D339-43B3-B693-890C25C57317}" srcOrd="1" destOrd="0" presId="urn:microsoft.com/office/officeart/2005/8/layout/orgChart1"/>
    <dgm:cxn modelId="{6BF952E7-9785-48AD-A65A-9BA34D4D3508}" type="presOf" srcId="{20964622-F704-42CA-BEF7-9CE87F8F7759}" destId="{660FEE66-B4B9-44D4-97C7-EBD4569985EB}" srcOrd="0" destOrd="0" presId="urn:microsoft.com/office/officeart/2005/8/layout/orgChart1"/>
    <dgm:cxn modelId="{ECE6986D-791B-4158-8CCA-AA35F1534ED1}" type="presOf" srcId="{8E3093AF-B898-4689-ABF9-002E18D8BB82}" destId="{9423B269-C0E9-468A-9BC2-B5C636075D00}" srcOrd="1" destOrd="0" presId="urn:microsoft.com/office/officeart/2005/8/layout/orgChart1"/>
    <dgm:cxn modelId="{6B57947B-F4BF-4F50-A3F6-7DE2EB7EACB2}" type="presOf" srcId="{41C14903-E982-4EF5-8B68-C638C0E445F0}" destId="{C47F853F-66D6-4906-B4CC-0C69ED2C95C9}" srcOrd="1" destOrd="0" presId="urn:microsoft.com/office/officeart/2005/8/layout/orgChart1"/>
    <dgm:cxn modelId="{A57339A3-2CB0-49EE-BCEF-16CE181D4BAD}" type="presOf" srcId="{58F766BA-0E6E-427D-BB1E-714D0911F22B}" destId="{E6CAD693-8D42-4DBD-B2AC-5E37824E3A28}" srcOrd="0" destOrd="0" presId="urn:microsoft.com/office/officeart/2005/8/layout/orgChart1"/>
    <dgm:cxn modelId="{B31763F6-6E70-403C-AAE0-04FAF572F166}" type="presOf" srcId="{3602C93C-B172-4BB8-8D8B-E478C50B96CF}" destId="{736B2E3D-C3EE-4B7E-9C75-4857E5A11980}" srcOrd="0" destOrd="0" presId="urn:microsoft.com/office/officeart/2005/8/layout/orgChart1"/>
    <dgm:cxn modelId="{E5BFA4FD-5A43-46A1-9198-1D7E7975C267}" srcId="{7D84A952-4D8B-4756-A736-58D0DCAE519C}" destId="{ACFB8B0D-257B-49BC-B647-C15A32CEA10D}" srcOrd="1" destOrd="0" parTransId="{F374CC5D-0025-424C-996F-DB1F8617E1B3}" sibTransId="{44D5034E-552B-444B-90AA-CC7E6185E1B6}"/>
    <dgm:cxn modelId="{689FC175-EB86-4011-84A2-A41321F14D8A}" type="presOf" srcId="{51F9D009-C722-45ED-98C1-836B33B351E2}" destId="{293104BD-7110-4278-BD77-FA858526D94A}" srcOrd="0" destOrd="0" presId="urn:microsoft.com/office/officeart/2005/8/layout/orgChart1"/>
    <dgm:cxn modelId="{B58F05FC-6866-472B-AD4E-528B26102267}" type="presOf" srcId="{989BB846-972F-4E4C-A179-7DE199AFD488}" destId="{CF08187F-C6D1-47DB-B2C6-279F3DF5B8B3}" srcOrd="0" destOrd="0" presId="urn:microsoft.com/office/officeart/2005/8/layout/orgChart1"/>
    <dgm:cxn modelId="{2F3B4D0C-8DCB-4025-A4E5-2AC3B21312A7}" type="presOf" srcId="{B87BE489-8F98-4860-98CB-8581408E8A1A}" destId="{89B6B5A8-3F69-49BC-AA34-0F9E94DBC876}" srcOrd="0" destOrd="0" presId="urn:microsoft.com/office/officeart/2005/8/layout/orgChart1"/>
    <dgm:cxn modelId="{B0D808EE-0F55-4B48-BEED-7DDCCA4B2C6E}" srcId="{7D84A952-4D8B-4756-A736-58D0DCAE519C}" destId="{8E3093AF-B898-4689-ABF9-002E18D8BB82}" srcOrd="3" destOrd="0" parTransId="{6A17B986-436F-4989-ADE2-25AA8AF60959}" sibTransId="{0BF2F6E5-CDD6-42E7-B5B1-1ADBC7677807}"/>
    <dgm:cxn modelId="{78381BD0-40A4-403A-BC07-E4282346A9D2}" type="presOf" srcId="{8E3093AF-B898-4689-ABF9-002E18D8BB82}" destId="{7755A310-5378-4B02-A527-F1D399E8EA79}" srcOrd="0" destOrd="0" presId="urn:microsoft.com/office/officeart/2005/8/layout/orgChart1"/>
    <dgm:cxn modelId="{3952371E-1F75-4AD5-B4A2-5CB0C935E780}" type="presOf" srcId="{51F9D009-C722-45ED-98C1-836B33B351E2}" destId="{775843D4-9A7C-4647-9309-F7E40886557F}" srcOrd="1" destOrd="0" presId="urn:microsoft.com/office/officeart/2005/8/layout/orgChart1"/>
    <dgm:cxn modelId="{BDF0FE1B-3F68-4910-9DC5-0AC83CE2AA2C}" type="presOf" srcId="{41C14903-E982-4EF5-8B68-C638C0E445F0}" destId="{2F7F5B1E-E291-4EE3-90FE-8A11690BC8CA}" srcOrd="0" destOrd="0" presId="urn:microsoft.com/office/officeart/2005/8/layout/orgChart1"/>
    <dgm:cxn modelId="{606DE306-57A6-4C0E-9C03-37FC9BBE127F}" type="presOf" srcId="{7FFFB319-8A31-4F81-99B7-47D75EC61C2C}" destId="{18D0380D-B452-4430-8CE3-98F8DCE5D68C}" srcOrd="0" destOrd="0" presId="urn:microsoft.com/office/officeart/2005/8/layout/orgChart1"/>
    <dgm:cxn modelId="{CA486C87-10E5-4166-973F-E074CBB7CBFE}" srcId="{2C844BB4-79FF-4F12-AF8A-D0125FF8213C}" destId="{B87BE489-8F98-4860-98CB-8581408E8A1A}" srcOrd="2" destOrd="0" parTransId="{91A7F1BE-FC31-491C-89DA-67A3EBD81F16}" sibTransId="{D962A06F-2D1B-4F1A-86E7-91021EE14415}"/>
    <dgm:cxn modelId="{ABD38D22-7205-4DF7-84E9-2D94FC53C5DE}" srcId="{A93204C7-92D8-4216-A899-41C41DD5E94A}" destId="{9E0BF818-52D7-465E-8BAD-38E0FF651339}" srcOrd="0" destOrd="0" parTransId="{E7C2202A-28B9-4EEB-A175-2CCA390AD92E}" sibTransId="{D8FFB219-8858-41F8-838A-ECDBE04413DE}"/>
    <dgm:cxn modelId="{962E20D5-1FDE-4146-9451-0D4B70C3A091}" type="presOf" srcId="{2C844BB4-79FF-4F12-AF8A-D0125FF8213C}" destId="{3E8F63E4-1524-406D-AD83-1E5A7B5E4771}" srcOrd="1" destOrd="0" presId="urn:microsoft.com/office/officeart/2005/8/layout/orgChart1"/>
    <dgm:cxn modelId="{FF9D6CA2-5B0B-4A34-9AF9-3A06A65E9CFB}" type="presOf" srcId="{9E0BF818-52D7-465E-8BAD-38E0FF651339}" destId="{3CF7163A-7A7C-49A7-A600-D0436644336C}" srcOrd="0" destOrd="0" presId="urn:microsoft.com/office/officeart/2005/8/layout/orgChart1"/>
    <dgm:cxn modelId="{F28F174A-AF05-44FD-8173-0E4C702BEE21}" type="presOf" srcId="{6A17B986-436F-4989-ADE2-25AA8AF60959}" destId="{7E0E45FC-03E1-4480-B6CE-24C4D4D8A77E}" srcOrd="0" destOrd="0" presId="urn:microsoft.com/office/officeart/2005/8/layout/orgChart1"/>
    <dgm:cxn modelId="{365FC7B7-A798-4988-A10C-E1A37F8AE2CA}" type="presOf" srcId="{D157F00E-B749-4814-922C-2D1E61C14F03}" destId="{43D1B45F-B389-44E2-9045-BDE2BAB7F843}" srcOrd="0" destOrd="0" presId="urn:microsoft.com/office/officeart/2005/8/layout/orgChart1"/>
    <dgm:cxn modelId="{11EEF320-D694-49E9-8943-DA5BEEF58909}" type="presOf" srcId="{8831235E-541D-4F3A-BAED-E39FB028D304}" destId="{216C88FC-E49C-4781-A54E-0F30BC87EEEC}" srcOrd="1" destOrd="0" presId="urn:microsoft.com/office/officeart/2005/8/layout/orgChart1"/>
    <dgm:cxn modelId="{3212BFF7-0C48-462F-AD58-5F1DEABE553F}" type="presParOf" srcId="{61F29C2E-7BF4-4A21-88AC-9CB1FDAE089F}" destId="{9EA3A877-297D-40F2-80D3-45504A382E40}" srcOrd="0" destOrd="0" presId="urn:microsoft.com/office/officeart/2005/8/layout/orgChart1"/>
    <dgm:cxn modelId="{A62A13C0-CC2B-41BE-8167-7DFAE7CCD2C1}" type="presParOf" srcId="{9EA3A877-297D-40F2-80D3-45504A382E40}" destId="{52C44D73-4B44-435B-8CF9-DAF53E2CFAA2}" srcOrd="0" destOrd="0" presId="urn:microsoft.com/office/officeart/2005/8/layout/orgChart1"/>
    <dgm:cxn modelId="{F02906D7-D604-442D-BB37-CEE047C06945}" type="presParOf" srcId="{52C44D73-4B44-435B-8CF9-DAF53E2CFAA2}" destId="{3CF7163A-7A7C-49A7-A600-D0436644336C}" srcOrd="0" destOrd="0" presId="urn:microsoft.com/office/officeart/2005/8/layout/orgChart1"/>
    <dgm:cxn modelId="{0629E5B4-9508-4051-AF02-3215E2C1FD91}" type="presParOf" srcId="{52C44D73-4B44-435B-8CF9-DAF53E2CFAA2}" destId="{2FFF85B7-B5A7-48F1-B971-066D983775BF}" srcOrd="1" destOrd="0" presId="urn:microsoft.com/office/officeart/2005/8/layout/orgChart1"/>
    <dgm:cxn modelId="{6912EA9C-0A8E-4615-A560-A7F2134FD4C9}" type="presParOf" srcId="{9EA3A877-297D-40F2-80D3-45504A382E40}" destId="{3473F51B-2344-47D3-B5D6-53E4531C6E41}" srcOrd="1" destOrd="0" presId="urn:microsoft.com/office/officeart/2005/8/layout/orgChart1"/>
    <dgm:cxn modelId="{40417FCA-8D43-4928-83F7-7637567F9A03}" type="presParOf" srcId="{3473F51B-2344-47D3-B5D6-53E4531C6E41}" destId="{18D0380D-B452-4430-8CE3-98F8DCE5D68C}" srcOrd="0" destOrd="0" presId="urn:microsoft.com/office/officeart/2005/8/layout/orgChart1"/>
    <dgm:cxn modelId="{3EF008CA-6A8B-457E-BA83-BBEF8C592F03}" type="presParOf" srcId="{3473F51B-2344-47D3-B5D6-53E4531C6E41}" destId="{66006FD4-C5D4-4C79-AF08-4A4896F0479A}" srcOrd="1" destOrd="0" presId="urn:microsoft.com/office/officeart/2005/8/layout/orgChart1"/>
    <dgm:cxn modelId="{B0753461-2A02-40F4-ABDE-BB82B08B664C}" type="presParOf" srcId="{66006FD4-C5D4-4C79-AF08-4A4896F0479A}" destId="{46C46C3E-20DC-4C72-A492-C4E8F8FCFDF1}" srcOrd="0" destOrd="0" presId="urn:microsoft.com/office/officeart/2005/8/layout/orgChart1"/>
    <dgm:cxn modelId="{BC0D6886-5D59-4156-ABB3-38979A9F0C0E}" type="presParOf" srcId="{46C46C3E-20DC-4C72-A492-C4E8F8FCFDF1}" destId="{6F84F237-DC55-4BF5-ABD1-9308D828A9E8}" srcOrd="0" destOrd="0" presId="urn:microsoft.com/office/officeart/2005/8/layout/orgChart1"/>
    <dgm:cxn modelId="{2F8C769A-CC16-4B30-8ED6-6E475622B8BB}" type="presParOf" srcId="{46C46C3E-20DC-4C72-A492-C4E8F8FCFDF1}" destId="{5D1F0FA7-5DBE-44B4-93D2-B5EF6B9E7851}" srcOrd="1" destOrd="0" presId="urn:microsoft.com/office/officeart/2005/8/layout/orgChart1"/>
    <dgm:cxn modelId="{9EB35D56-97B4-4C70-8D5E-8247C23C74E2}" type="presParOf" srcId="{66006FD4-C5D4-4C79-AF08-4A4896F0479A}" destId="{F0A471E9-92FF-4CD0-9CEA-B5A191317820}" srcOrd="1" destOrd="0" presId="urn:microsoft.com/office/officeart/2005/8/layout/orgChart1"/>
    <dgm:cxn modelId="{C9711377-D0F9-4737-97D4-A35AAF5B6EF8}" type="presParOf" srcId="{F0A471E9-92FF-4CD0-9CEA-B5A191317820}" destId="{736B2E3D-C3EE-4B7E-9C75-4857E5A11980}" srcOrd="0" destOrd="0" presId="urn:microsoft.com/office/officeart/2005/8/layout/orgChart1"/>
    <dgm:cxn modelId="{C4BFE4AB-4C15-4D96-86A7-765831C5FFEC}" type="presParOf" srcId="{F0A471E9-92FF-4CD0-9CEA-B5A191317820}" destId="{D9736E69-8D4A-485F-901B-A3BF4158DF84}" srcOrd="1" destOrd="0" presId="urn:microsoft.com/office/officeart/2005/8/layout/orgChart1"/>
    <dgm:cxn modelId="{63421BA2-5545-4742-880F-C59C8BC04D2D}" type="presParOf" srcId="{D9736E69-8D4A-485F-901B-A3BF4158DF84}" destId="{7992BA0E-C903-4DC9-AB31-4100AF07A967}" srcOrd="0" destOrd="0" presId="urn:microsoft.com/office/officeart/2005/8/layout/orgChart1"/>
    <dgm:cxn modelId="{3D2E6AE8-85E8-49D4-8783-A267B8E5D1F5}" type="presParOf" srcId="{7992BA0E-C903-4DC9-AB31-4100AF07A967}" destId="{988737C4-132D-4C80-97B9-6DB17CEABE52}" srcOrd="0" destOrd="0" presId="urn:microsoft.com/office/officeart/2005/8/layout/orgChart1"/>
    <dgm:cxn modelId="{EF0AFB31-5F42-4919-B465-5C561815127F}" type="presParOf" srcId="{7992BA0E-C903-4DC9-AB31-4100AF07A967}" destId="{3E8F63E4-1524-406D-AD83-1E5A7B5E4771}" srcOrd="1" destOrd="0" presId="urn:microsoft.com/office/officeart/2005/8/layout/orgChart1"/>
    <dgm:cxn modelId="{BFBB5265-362D-4A7D-9D46-7A1835B0D1A6}" type="presParOf" srcId="{D9736E69-8D4A-485F-901B-A3BF4158DF84}" destId="{90B57518-E11B-474B-9FF1-754E222BE273}" srcOrd="1" destOrd="0" presId="urn:microsoft.com/office/officeart/2005/8/layout/orgChart1"/>
    <dgm:cxn modelId="{53AD87AC-355C-4DD3-9A61-38A9EF60A677}" type="presParOf" srcId="{90B57518-E11B-474B-9FF1-754E222BE273}" destId="{43D1B45F-B389-44E2-9045-BDE2BAB7F843}" srcOrd="0" destOrd="0" presId="urn:microsoft.com/office/officeart/2005/8/layout/orgChart1"/>
    <dgm:cxn modelId="{AB8BD7CD-0B49-43AD-AB7E-C3FBA4487CC7}" type="presParOf" srcId="{90B57518-E11B-474B-9FF1-754E222BE273}" destId="{B81E7EEF-FD92-43E2-9118-7A10C349455F}" srcOrd="1" destOrd="0" presId="urn:microsoft.com/office/officeart/2005/8/layout/orgChart1"/>
    <dgm:cxn modelId="{5C391C4A-0781-4D6A-A82A-43377FF50976}" type="presParOf" srcId="{B81E7EEF-FD92-43E2-9118-7A10C349455F}" destId="{C09B8BBE-6C70-4371-8284-F9AAD5A32F1B}" srcOrd="0" destOrd="0" presId="urn:microsoft.com/office/officeart/2005/8/layout/orgChart1"/>
    <dgm:cxn modelId="{F86E2B85-DA36-45CE-8177-1F910A4FFC6D}" type="presParOf" srcId="{C09B8BBE-6C70-4371-8284-F9AAD5A32F1B}" destId="{9BC0F9AA-9536-47BA-8D70-9BCB082648ED}" srcOrd="0" destOrd="0" presId="urn:microsoft.com/office/officeart/2005/8/layout/orgChart1"/>
    <dgm:cxn modelId="{FD4712DF-A704-4B3E-A4CB-963721FEAB39}" type="presParOf" srcId="{C09B8BBE-6C70-4371-8284-F9AAD5A32F1B}" destId="{216C88FC-E49C-4781-A54E-0F30BC87EEEC}" srcOrd="1" destOrd="0" presId="urn:microsoft.com/office/officeart/2005/8/layout/orgChart1"/>
    <dgm:cxn modelId="{00CBB6C9-FD3E-4B9C-A6FB-FE30EC0B5711}" type="presParOf" srcId="{B81E7EEF-FD92-43E2-9118-7A10C349455F}" destId="{391B68AB-1A94-4CBA-B2F4-541993BBD84A}" srcOrd="1" destOrd="0" presId="urn:microsoft.com/office/officeart/2005/8/layout/orgChart1"/>
    <dgm:cxn modelId="{57832594-5D7A-46BC-9C53-6EC81730A24F}" type="presParOf" srcId="{B81E7EEF-FD92-43E2-9118-7A10C349455F}" destId="{6B77C326-0BAF-4F44-AC2B-07C6BD556856}" srcOrd="2" destOrd="0" presId="urn:microsoft.com/office/officeart/2005/8/layout/orgChart1"/>
    <dgm:cxn modelId="{05F18B91-F226-4C4E-B34B-D7606798C5AD}" type="presParOf" srcId="{90B57518-E11B-474B-9FF1-754E222BE273}" destId="{E6CAD693-8D42-4DBD-B2AC-5E37824E3A28}" srcOrd="2" destOrd="0" presId="urn:microsoft.com/office/officeart/2005/8/layout/orgChart1"/>
    <dgm:cxn modelId="{F641760B-C1DE-4285-BF02-C90A9CF6CB96}" type="presParOf" srcId="{90B57518-E11B-474B-9FF1-754E222BE273}" destId="{B13328EE-3201-4FED-802B-887456ADC8CF}" srcOrd="3" destOrd="0" presId="urn:microsoft.com/office/officeart/2005/8/layout/orgChart1"/>
    <dgm:cxn modelId="{F89267AF-0DE9-4F0B-89BF-D7095225A15D}" type="presParOf" srcId="{B13328EE-3201-4FED-802B-887456ADC8CF}" destId="{FFF903F4-4769-4C54-9C6E-42AEC895F79C}" srcOrd="0" destOrd="0" presId="urn:microsoft.com/office/officeart/2005/8/layout/orgChart1"/>
    <dgm:cxn modelId="{0BDCA5C3-8B84-4B8E-8F7A-4DEE12889FD1}" type="presParOf" srcId="{FFF903F4-4769-4C54-9C6E-42AEC895F79C}" destId="{293104BD-7110-4278-BD77-FA858526D94A}" srcOrd="0" destOrd="0" presId="urn:microsoft.com/office/officeart/2005/8/layout/orgChart1"/>
    <dgm:cxn modelId="{B7C25780-C36C-41A4-A9F7-1862DF0924F2}" type="presParOf" srcId="{FFF903F4-4769-4C54-9C6E-42AEC895F79C}" destId="{775843D4-9A7C-4647-9309-F7E40886557F}" srcOrd="1" destOrd="0" presId="urn:microsoft.com/office/officeart/2005/8/layout/orgChart1"/>
    <dgm:cxn modelId="{522E56A8-8FD8-424C-9DB1-5717A9D75224}" type="presParOf" srcId="{B13328EE-3201-4FED-802B-887456ADC8CF}" destId="{F697311B-0EC5-4B89-BCCD-DF0B50860CCE}" srcOrd="1" destOrd="0" presId="urn:microsoft.com/office/officeart/2005/8/layout/orgChart1"/>
    <dgm:cxn modelId="{11B128E8-F754-41BC-825D-D7C3C51AB6F5}" type="presParOf" srcId="{B13328EE-3201-4FED-802B-887456ADC8CF}" destId="{996BA872-6E91-4BC7-8C53-6E1F49593DBC}" srcOrd="2" destOrd="0" presId="urn:microsoft.com/office/officeart/2005/8/layout/orgChart1"/>
    <dgm:cxn modelId="{E6502AB5-9B4D-4631-990F-7EE1C1379110}" type="presParOf" srcId="{90B57518-E11B-474B-9FF1-754E222BE273}" destId="{71A4718A-E56D-4B33-BE47-F43A93C69370}" srcOrd="4" destOrd="0" presId="urn:microsoft.com/office/officeart/2005/8/layout/orgChart1"/>
    <dgm:cxn modelId="{FEB7DA58-12AB-4155-983E-0C193B649DF5}" type="presParOf" srcId="{90B57518-E11B-474B-9FF1-754E222BE273}" destId="{AB83A852-C55A-43E6-9FBF-71261064303E}" srcOrd="5" destOrd="0" presId="urn:microsoft.com/office/officeart/2005/8/layout/orgChart1"/>
    <dgm:cxn modelId="{6705A5FE-D837-4084-A86D-AEC3CE429661}" type="presParOf" srcId="{AB83A852-C55A-43E6-9FBF-71261064303E}" destId="{FD2AA089-E8A3-472D-9B40-BCFEDCCE11FE}" srcOrd="0" destOrd="0" presId="urn:microsoft.com/office/officeart/2005/8/layout/orgChart1"/>
    <dgm:cxn modelId="{B5AB8B41-68DB-4021-9BC2-1B0511DB3F27}" type="presParOf" srcId="{FD2AA089-E8A3-472D-9B40-BCFEDCCE11FE}" destId="{89B6B5A8-3F69-49BC-AA34-0F9E94DBC876}" srcOrd="0" destOrd="0" presId="urn:microsoft.com/office/officeart/2005/8/layout/orgChart1"/>
    <dgm:cxn modelId="{3A117A41-70D2-4B56-AEE2-E1F085202E77}" type="presParOf" srcId="{FD2AA089-E8A3-472D-9B40-BCFEDCCE11FE}" destId="{1C242A39-4F66-45D7-A894-70E3152DB7B1}" srcOrd="1" destOrd="0" presId="urn:microsoft.com/office/officeart/2005/8/layout/orgChart1"/>
    <dgm:cxn modelId="{67FC5A9F-C6F0-4BC2-B5A6-EE820C94EC78}" type="presParOf" srcId="{AB83A852-C55A-43E6-9FBF-71261064303E}" destId="{67C9E0B2-8086-4C0E-B46D-EF033E31F687}" srcOrd="1" destOrd="0" presId="urn:microsoft.com/office/officeart/2005/8/layout/orgChart1"/>
    <dgm:cxn modelId="{450FF363-884C-4D08-A1CC-31E588466BD2}" type="presParOf" srcId="{AB83A852-C55A-43E6-9FBF-71261064303E}" destId="{DB832F02-CFF2-4482-A249-2B875D01FFC6}" srcOrd="2" destOrd="0" presId="urn:microsoft.com/office/officeart/2005/8/layout/orgChart1"/>
    <dgm:cxn modelId="{5BC336C1-A133-4A29-8868-00B431AAF23A}" type="presParOf" srcId="{D9736E69-8D4A-485F-901B-A3BF4158DF84}" destId="{28B4606F-CC61-4BD6-8471-221E9F38FE35}" srcOrd="2" destOrd="0" presId="urn:microsoft.com/office/officeart/2005/8/layout/orgChart1"/>
    <dgm:cxn modelId="{AA2636A7-252A-4685-9F1D-F44B1233A84A}" type="presParOf" srcId="{F0A471E9-92FF-4CD0-9CEA-B5A191317820}" destId="{897E8574-0B6B-4579-B891-0584732D7662}" srcOrd="2" destOrd="0" presId="urn:microsoft.com/office/officeart/2005/8/layout/orgChart1"/>
    <dgm:cxn modelId="{0139F7A1-4427-4857-9AC5-ECB92D350588}" type="presParOf" srcId="{F0A471E9-92FF-4CD0-9CEA-B5A191317820}" destId="{38398342-6AC5-4087-862B-E8B505802BDF}" srcOrd="3" destOrd="0" presId="urn:microsoft.com/office/officeart/2005/8/layout/orgChart1"/>
    <dgm:cxn modelId="{4A5DA062-C65C-43A9-8711-DEDDCB7ACA17}" type="presParOf" srcId="{38398342-6AC5-4087-862B-E8B505802BDF}" destId="{401C438E-5848-4AD4-9313-32BBC6EC1D37}" srcOrd="0" destOrd="0" presId="urn:microsoft.com/office/officeart/2005/8/layout/orgChart1"/>
    <dgm:cxn modelId="{187F491A-C20C-4EE6-B4DD-5CF418487CA2}" type="presParOf" srcId="{401C438E-5848-4AD4-9313-32BBC6EC1D37}" destId="{9A07278F-0167-40AC-AAE7-8FF6EAEC9B91}" srcOrd="0" destOrd="0" presId="urn:microsoft.com/office/officeart/2005/8/layout/orgChart1"/>
    <dgm:cxn modelId="{3C4A9048-2E59-469D-9FC4-3B7D57F7864C}" type="presParOf" srcId="{401C438E-5848-4AD4-9313-32BBC6EC1D37}" destId="{031133CA-2904-4A61-8657-205977CABD40}" srcOrd="1" destOrd="0" presId="urn:microsoft.com/office/officeart/2005/8/layout/orgChart1"/>
    <dgm:cxn modelId="{308D4C1E-D0FB-4B4D-991B-A223A5DF5703}" type="presParOf" srcId="{38398342-6AC5-4087-862B-E8B505802BDF}" destId="{594E5F02-20CD-4DD6-BF63-618B16621CAF}" srcOrd="1" destOrd="0" presId="urn:microsoft.com/office/officeart/2005/8/layout/orgChart1"/>
    <dgm:cxn modelId="{F753C4CE-0C0F-4E0C-9FAD-7EE122648673}" type="presParOf" srcId="{38398342-6AC5-4087-862B-E8B505802BDF}" destId="{B0BFFA3F-92D3-48D0-91CC-12462E884874}" srcOrd="2" destOrd="0" presId="urn:microsoft.com/office/officeart/2005/8/layout/orgChart1"/>
    <dgm:cxn modelId="{DEC0D1AF-BB72-4C4A-9C56-81CE8779CB22}" type="presParOf" srcId="{F0A471E9-92FF-4CD0-9CEA-B5A191317820}" destId="{03FEA4DC-53E8-438C-B749-EC3BBFD10D79}" srcOrd="4" destOrd="0" presId="urn:microsoft.com/office/officeart/2005/8/layout/orgChart1"/>
    <dgm:cxn modelId="{A5074337-B6F7-4EF3-A027-54E1343A7724}" type="presParOf" srcId="{F0A471E9-92FF-4CD0-9CEA-B5A191317820}" destId="{47E93B94-EE9A-4B17-A2E9-2FD1086A69C4}" srcOrd="5" destOrd="0" presId="urn:microsoft.com/office/officeart/2005/8/layout/orgChart1"/>
    <dgm:cxn modelId="{5A9D729C-721D-40D2-86EA-8F3E4B84256F}" type="presParOf" srcId="{47E93B94-EE9A-4B17-A2E9-2FD1086A69C4}" destId="{5DD4FA38-30FE-43BF-A06D-0C3D55D87074}" srcOrd="0" destOrd="0" presId="urn:microsoft.com/office/officeart/2005/8/layout/orgChart1"/>
    <dgm:cxn modelId="{E2C2CFBC-61D7-40EC-871A-96CB0F3B307B}" type="presParOf" srcId="{5DD4FA38-30FE-43BF-A06D-0C3D55D87074}" destId="{163FD07D-D440-44E5-9EAE-94E2409CD121}" srcOrd="0" destOrd="0" presId="urn:microsoft.com/office/officeart/2005/8/layout/orgChart1"/>
    <dgm:cxn modelId="{72B3CD04-2CBC-4505-B972-2FC3D7E28D3F}" type="presParOf" srcId="{5DD4FA38-30FE-43BF-A06D-0C3D55D87074}" destId="{842F6C64-D49E-485B-8B55-FCD41C3BD1C3}" srcOrd="1" destOrd="0" presId="urn:microsoft.com/office/officeart/2005/8/layout/orgChart1"/>
    <dgm:cxn modelId="{539D91B0-CADA-4729-A479-CC79635C17AF}" type="presParOf" srcId="{47E93B94-EE9A-4B17-A2E9-2FD1086A69C4}" destId="{EC935B5F-9064-465C-946F-856B49F3F439}" srcOrd="1" destOrd="0" presId="urn:microsoft.com/office/officeart/2005/8/layout/orgChart1"/>
    <dgm:cxn modelId="{F5992F98-3BA7-4230-B14E-C4AFDCF4CD4C}" type="presParOf" srcId="{47E93B94-EE9A-4B17-A2E9-2FD1086A69C4}" destId="{B8290A87-9D65-48AB-A6A4-4220B3A6D85D}" srcOrd="2" destOrd="0" presId="urn:microsoft.com/office/officeart/2005/8/layout/orgChart1"/>
    <dgm:cxn modelId="{6220EDB2-68F8-4C2D-A10D-1160E404A7A3}" type="presParOf" srcId="{F0A471E9-92FF-4CD0-9CEA-B5A191317820}" destId="{7E0E45FC-03E1-4480-B6CE-24C4D4D8A77E}" srcOrd="6" destOrd="0" presId="urn:microsoft.com/office/officeart/2005/8/layout/orgChart1"/>
    <dgm:cxn modelId="{FDDF2999-D574-42F3-A61C-8897C868B73F}" type="presParOf" srcId="{F0A471E9-92FF-4CD0-9CEA-B5A191317820}" destId="{11D6699D-4299-41A4-A741-70E600A09251}" srcOrd="7" destOrd="0" presId="urn:microsoft.com/office/officeart/2005/8/layout/orgChart1"/>
    <dgm:cxn modelId="{E4332074-984E-4D5B-8C69-EF8DAD55249D}" type="presParOf" srcId="{11D6699D-4299-41A4-A741-70E600A09251}" destId="{BC8337A6-B2B7-4A52-8944-E4CA06DF4DE4}" srcOrd="0" destOrd="0" presId="urn:microsoft.com/office/officeart/2005/8/layout/orgChart1"/>
    <dgm:cxn modelId="{435AF416-0534-4EE3-8C4C-B66DD023FD81}" type="presParOf" srcId="{BC8337A6-B2B7-4A52-8944-E4CA06DF4DE4}" destId="{7755A310-5378-4B02-A527-F1D399E8EA79}" srcOrd="0" destOrd="0" presId="urn:microsoft.com/office/officeart/2005/8/layout/orgChart1"/>
    <dgm:cxn modelId="{4AB43E7C-B90D-4A07-9B5B-B4849A1598E0}" type="presParOf" srcId="{BC8337A6-B2B7-4A52-8944-E4CA06DF4DE4}" destId="{9423B269-C0E9-468A-9BC2-B5C636075D00}" srcOrd="1" destOrd="0" presId="urn:microsoft.com/office/officeart/2005/8/layout/orgChart1"/>
    <dgm:cxn modelId="{A9DB379D-5140-47AB-BEC7-8E2A83A8801B}" type="presParOf" srcId="{11D6699D-4299-41A4-A741-70E600A09251}" destId="{3D11C35E-AB62-4853-90C0-A3F5259DC8E4}" srcOrd="1" destOrd="0" presId="urn:microsoft.com/office/officeart/2005/8/layout/orgChart1"/>
    <dgm:cxn modelId="{49B40F93-4629-4764-825B-225BC031B01B}" type="presParOf" srcId="{11D6699D-4299-41A4-A741-70E600A09251}" destId="{082FF609-FD68-4A7D-9B7A-9E7E9600004F}" srcOrd="2" destOrd="0" presId="urn:microsoft.com/office/officeart/2005/8/layout/orgChart1"/>
    <dgm:cxn modelId="{1989C32F-E7B1-44CC-BE17-631FDEDFD6BC}" type="presParOf" srcId="{66006FD4-C5D4-4C79-AF08-4A4896F0479A}" destId="{C1C02D51-88C4-49CF-B58A-E09C40505B43}" srcOrd="2" destOrd="0" presId="urn:microsoft.com/office/officeart/2005/8/layout/orgChart1"/>
    <dgm:cxn modelId="{A72C73E1-362D-4D19-B2EA-7942A7BFB153}" type="presParOf" srcId="{3473F51B-2344-47D3-B5D6-53E4531C6E41}" destId="{8AB6BBA5-66E1-4266-AB99-F54C700F7415}" srcOrd="2" destOrd="0" presId="urn:microsoft.com/office/officeart/2005/8/layout/orgChart1"/>
    <dgm:cxn modelId="{06D3793D-0246-4395-8097-27E162931129}" type="presParOf" srcId="{3473F51B-2344-47D3-B5D6-53E4531C6E41}" destId="{8213784F-8C80-405C-A0DF-19C933E5C674}" srcOrd="3" destOrd="0" presId="urn:microsoft.com/office/officeart/2005/8/layout/orgChart1"/>
    <dgm:cxn modelId="{DBF41A78-4C66-45B4-B9B2-FC2D6F6B3CA6}" type="presParOf" srcId="{8213784F-8C80-405C-A0DF-19C933E5C674}" destId="{552C83F7-D927-412B-BC78-31993AB117D9}" srcOrd="0" destOrd="0" presId="urn:microsoft.com/office/officeart/2005/8/layout/orgChart1"/>
    <dgm:cxn modelId="{B3F0069D-C919-4A24-A075-49DE7198D05F}" type="presParOf" srcId="{552C83F7-D927-412B-BC78-31993AB117D9}" destId="{2F7F5B1E-E291-4EE3-90FE-8A11690BC8CA}" srcOrd="0" destOrd="0" presId="urn:microsoft.com/office/officeart/2005/8/layout/orgChart1"/>
    <dgm:cxn modelId="{03D39105-6208-4DAB-B213-917C0D0CA539}" type="presParOf" srcId="{552C83F7-D927-412B-BC78-31993AB117D9}" destId="{C47F853F-66D6-4906-B4CC-0C69ED2C95C9}" srcOrd="1" destOrd="0" presId="urn:microsoft.com/office/officeart/2005/8/layout/orgChart1"/>
    <dgm:cxn modelId="{C391B660-A54D-4E9B-BEBE-32CF4C4FA460}" type="presParOf" srcId="{8213784F-8C80-405C-A0DF-19C933E5C674}" destId="{5D4E9645-26D1-41FD-BCA5-01294038A13F}" srcOrd="1" destOrd="0" presId="urn:microsoft.com/office/officeart/2005/8/layout/orgChart1"/>
    <dgm:cxn modelId="{CF36AA60-C2C8-4C56-9B40-4FC7D8D5C0BB}" type="presParOf" srcId="{5D4E9645-26D1-41FD-BCA5-01294038A13F}" destId="{E47BC180-ABC1-44D8-A7BD-26052C3B28B7}" srcOrd="0" destOrd="0" presId="urn:microsoft.com/office/officeart/2005/8/layout/orgChart1"/>
    <dgm:cxn modelId="{708DA8EC-AF2A-45F5-829F-790EF4E66BA1}" type="presParOf" srcId="{5D4E9645-26D1-41FD-BCA5-01294038A13F}" destId="{B830C628-992C-47E5-9348-E2BE92F918E7}" srcOrd="1" destOrd="0" presId="urn:microsoft.com/office/officeart/2005/8/layout/orgChart1"/>
    <dgm:cxn modelId="{509C5D6E-48A3-4BB2-8A97-C5205C943684}" type="presParOf" srcId="{B830C628-992C-47E5-9348-E2BE92F918E7}" destId="{4B3BD870-381E-48EA-A257-CB4710B28156}" srcOrd="0" destOrd="0" presId="urn:microsoft.com/office/officeart/2005/8/layout/orgChart1"/>
    <dgm:cxn modelId="{1076C672-C262-4EAA-87B2-0AC72E5E6EA8}" type="presParOf" srcId="{4B3BD870-381E-48EA-A257-CB4710B28156}" destId="{72B1780B-4D7F-4C7A-B45C-908054270B6E}" srcOrd="0" destOrd="0" presId="urn:microsoft.com/office/officeart/2005/8/layout/orgChart1"/>
    <dgm:cxn modelId="{F8F9A48D-D1DD-4463-8E5A-AD4C7822BA15}" type="presParOf" srcId="{4B3BD870-381E-48EA-A257-CB4710B28156}" destId="{D840E94A-D339-43B3-B693-890C25C57317}" srcOrd="1" destOrd="0" presId="urn:microsoft.com/office/officeart/2005/8/layout/orgChart1"/>
    <dgm:cxn modelId="{EA56313C-B55F-42FB-95C4-37D57AAFC251}" type="presParOf" srcId="{B830C628-992C-47E5-9348-E2BE92F918E7}" destId="{7E431F21-BC62-4E12-9A05-46A1C70C813D}" srcOrd="1" destOrd="0" presId="urn:microsoft.com/office/officeart/2005/8/layout/orgChart1"/>
    <dgm:cxn modelId="{21C4844F-CFA8-409A-ADC7-B2C5D5C888A7}" type="presParOf" srcId="{B830C628-992C-47E5-9348-E2BE92F918E7}" destId="{D1A0E6C5-CF4F-48C6-9359-FA9ABE86B33F}" srcOrd="2" destOrd="0" presId="urn:microsoft.com/office/officeart/2005/8/layout/orgChart1"/>
    <dgm:cxn modelId="{FB474E23-004F-4B07-B542-944CC2452E42}" type="presParOf" srcId="{5D4E9645-26D1-41FD-BCA5-01294038A13F}" destId="{A834E0C7-E171-42AD-9393-E00C50B92CC5}" srcOrd="2" destOrd="0" presId="urn:microsoft.com/office/officeart/2005/8/layout/orgChart1"/>
    <dgm:cxn modelId="{85F4A587-93A8-4F7A-8FD7-025AA68AF0F2}" type="presParOf" srcId="{5D4E9645-26D1-41FD-BCA5-01294038A13F}" destId="{E638B36F-FE7C-4148-94F7-F4793974E4EC}" srcOrd="3" destOrd="0" presId="urn:microsoft.com/office/officeart/2005/8/layout/orgChart1"/>
    <dgm:cxn modelId="{E240869B-609F-4263-9899-558AF64466CB}" type="presParOf" srcId="{E638B36F-FE7C-4148-94F7-F4793974E4EC}" destId="{3CEB4C8A-92F9-4AD2-9BC5-3B166B657DEC}" srcOrd="0" destOrd="0" presId="urn:microsoft.com/office/officeart/2005/8/layout/orgChart1"/>
    <dgm:cxn modelId="{DF01E165-5452-4555-A34D-2610C6925ED4}" type="presParOf" srcId="{3CEB4C8A-92F9-4AD2-9BC5-3B166B657DEC}" destId="{660FEE66-B4B9-44D4-97C7-EBD4569985EB}" srcOrd="0" destOrd="0" presId="urn:microsoft.com/office/officeart/2005/8/layout/orgChart1"/>
    <dgm:cxn modelId="{EFC1D068-B983-4587-8F66-377D3FCAA3C0}" type="presParOf" srcId="{3CEB4C8A-92F9-4AD2-9BC5-3B166B657DEC}" destId="{172B2420-80A6-463E-B9E0-9C86028E9FAC}" srcOrd="1" destOrd="0" presId="urn:microsoft.com/office/officeart/2005/8/layout/orgChart1"/>
    <dgm:cxn modelId="{940805F0-B95B-48EF-B636-2325F5AC1843}" type="presParOf" srcId="{E638B36F-FE7C-4148-94F7-F4793974E4EC}" destId="{189A2CB6-571E-45EB-9B4E-7EBE8E468B03}" srcOrd="1" destOrd="0" presId="urn:microsoft.com/office/officeart/2005/8/layout/orgChart1"/>
    <dgm:cxn modelId="{1AEF186F-05B5-4BC7-9F05-8A092C2324E1}" type="presParOf" srcId="{E638B36F-FE7C-4148-94F7-F4793974E4EC}" destId="{8E88DD23-5B93-4A4A-872C-8FE92AD6DA3A}" srcOrd="2" destOrd="0" presId="urn:microsoft.com/office/officeart/2005/8/layout/orgChart1"/>
    <dgm:cxn modelId="{15A57770-9035-4FEA-B829-78CF0A3C4F3D}" type="presParOf" srcId="{5D4E9645-26D1-41FD-BCA5-01294038A13F}" destId="{CF08187F-C6D1-47DB-B2C6-279F3DF5B8B3}" srcOrd="4" destOrd="0" presId="urn:microsoft.com/office/officeart/2005/8/layout/orgChart1"/>
    <dgm:cxn modelId="{74D5CE97-46E3-48B6-BA5D-6678F87018B6}" type="presParOf" srcId="{5D4E9645-26D1-41FD-BCA5-01294038A13F}" destId="{6EAA4ED4-F795-41E8-A794-4EF65AA6B777}" srcOrd="5" destOrd="0" presId="urn:microsoft.com/office/officeart/2005/8/layout/orgChart1"/>
    <dgm:cxn modelId="{929543A9-7563-4B1E-9BCB-65FA98991DB7}" type="presParOf" srcId="{6EAA4ED4-F795-41E8-A794-4EF65AA6B777}" destId="{543EF432-27CF-475A-B116-51FEA6C7A73E}" srcOrd="0" destOrd="0" presId="urn:microsoft.com/office/officeart/2005/8/layout/orgChart1"/>
    <dgm:cxn modelId="{D4734A90-8735-42E4-A855-B6C54F498958}" type="presParOf" srcId="{543EF432-27CF-475A-B116-51FEA6C7A73E}" destId="{06F84659-C280-4F43-903C-F75C975B951B}" srcOrd="0" destOrd="0" presId="urn:microsoft.com/office/officeart/2005/8/layout/orgChart1"/>
    <dgm:cxn modelId="{32F64299-1EF3-498E-8AA7-C3D3EB1FB4A3}" type="presParOf" srcId="{543EF432-27CF-475A-B116-51FEA6C7A73E}" destId="{82FD5EF9-F6DD-4DDC-B7E4-7E274730A51E}" srcOrd="1" destOrd="0" presId="urn:microsoft.com/office/officeart/2005/8/layout/orgChart1"/>
    <dgm:cxn modelId="{9619EE6D-D6CC-43E8-A8FA-4F74C340357B}" type="presParOf" srcId="{6EAA4ED4-F795-41E8-A794-4EF65AA6B777}" destId="{66FBC724-575B-4920-849A-ACBF59A32BCB}" srcOrd="1" destOrd="0" presId="urn:microsoft.com/office/officeart/2005/8/layout/orgChart1"/>
    <dgm:cxn modelId="{A67B287A-7C0D-468F-8779-D164B951E9D0}" type="presParOf" srcId="{6EAA4ED4-F795-41E8-A794-4EF65AA6B777}" destId="{0675D155-6D93-4E0E-8F01-E825A8F919D2}" srcOrd="2" destOrd="0" presId="urn:microsoft.com/office/officeart/2005/8/layout/orgChart1"/>
    <dgm:cxn modelId="{32F731C9-3C7D-4B02-A111-4B5ED3801078}" type="presParOf" srcId="{8213784F-8C80-405C-A0DF-19C933E5C674}" destId="{38CE293C-540E-4630-A3BA-96C08F333745}" srcOrd="2" destOrd="0" presId="urn:microsoft.com/office/officeart/2005/8/layout/orgChart1"/>
    <dgm:cxn modelId="{CFBBC89C-4E75-47E1-AC73-C2699B0CC1DC}" type="presParOf" srcId="{9EA3A877-297D-40F2-80D3-45504A382E40}" destId="{4681D942-57FF-4BD8-8024-5460B659CC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8187F-C6D1-47DB-B2C6-279F3DF5B8B3}">
      <dsp:nvSpPr>
        <dsp:cNvPr id="0" name=""/>
        <dsp:cNvSpPr/>
      </dsp:nvSpPr>
      <dsp:spPr>
        <a:xfrm>
          <a:off x="7584913" y="1784375"/>
          <a:ext cx="646143" cy="1627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7520"/>
              </a:lnTo>
              <a:lnTo>
                <a:pt x="646143" y="16275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E0C7-E171-42AD-9393-E00C50B92CC5}">
      <dsp:nvSpPr>
        <dsp:cNvPr id="0" name=""/>
        <dsp:cNvSpPr/>
      </dsp:nvSpPr>
      <dsp:spPr>
        <a:xfrm>
          <a:off x="7584913" y="1784375"/>
          <a:ext cx="646143" cy="887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973"/>
              </a:lnTo>
              <a:lnTo>
                <a:pt x="646143" y="88797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C180-ABC1-44D8-A7BD-26052C3B28B7}">
      <dsp:nvSpPr>
        <dsp:cNvPr id="0" name=""/>
        <dsp:cNvSpPr/>
      </dsp:nvSpPr>
      <dsp:spPr>
        <a:xfrm>
          <a:off x="7584913" y="1784375"/>
          <a:ext cx="641864" cy="314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95"/>
              </a:lnTo>
              <a:lnTo>
                <a:pt x="641864" y="31439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BBA5-66E1-4266-AB99-F54C700F7415}">
      <dsp:nvSpPr>
        <dsp:cNvPr id="0" name=""/>
        <dsp:cNvSpPr/>
      </dsp:nvSpPr>
      <dsp:spPr>
        <a:xfrm>
          <a:off x="4649146" y="813369"/>
          <a:ext cx="3420478" cy="22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68"/>
              </a:lnTo>
              <a:lnTo>
                <a:pt x="3420478" y="131668"/>
              </a:lnTo>
              <a:lnTo>
                <a:pt x="3420478" y="2244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45FC-03E1-4480-B6CE-24C4D4D8A77E}">
      <dsp:nvSpPr>
        <dsp:cNvPr id="0" name=""/>
        <dsp:cNvSpPr/>
      </dsp:nvSpPr>
      <dsp:spPr>
        <a:xfrm>
          <a:off x="2475206" y="1681124"/>
          <a:ext cx="3301996" cy="174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2"/>
              </a:lnTo>
              <a:lnTo>
                <a:pt x="3301996" y="81552"/>
              </a:lnTo>
              <a:lnTo>
                <a:pt x="3301996" y="1743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EA4DC-53E8-438C-B749-EC3BBFD10D79}">
      <dsp:nvSpPr>
        <dsp:cNvPr id="0" name=""/>
        <dsp:cNvSpPr/>
      </dsp:nvSpPr>
      <dsp:spPr>
        <a:xfrm>
          <a:off x="2475206" y="1681124"/>
          <a:ext cx="1710593" cy="17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027"/>
              </a:lnTo>
              <a:lnTo>
                <a:pt x="1710593" y="84027"/>
              </a:lnTo>
              <a:lnTo>
                <a:pt x="1710593" y="1768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8574-0B6B-4579-B891-0584732D7662}">
      <dsp:nvSpPr>
        <dsp:cNvPr id="0" name=""/>
        <dsp:cNvSpPr/>
      </dsp:nvSpPr>
      <dsp:spPr>
        <a:xfrm>
          <a:off x="2354942" y="1681124"/>
          <a:ext cx="120264" cy="174142"/>
        </a:xfrm>
        <a:custGeom>
          <a:avLst/>
          <a:gdLst/>
          <a:ahLst/>
          <a:cxnLst/>
          <a:rect l="0" t="0" r="0" b="0"/>
          <a:pathLst>
            <a:path>
              <a:moveTo>
                <a:pt x="120264" y="0"/>
              </a:moveTo>
              <a:lnTo>
                <a:pt x="120264" y="81318"/>
              </a:lnTo>
              <a:lnTo>
                <a:pt x="0" y="81318"/>
              </a:lnTo>
              <a:lnTo>
                <a:pt x="0" y="17414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4718A-E56D-4B33-BE47-F43A93C69370}">
      <dsp:nvSpPr>
        <dsp:cNvPr id="0" name=""/>
        <dsp:cNvSpPr/>
      </dsp:nvSpPr>
      <dsp:spPr>
        <a:xfrm>
          <a:off x="109504" y="2459207"/>
          <a:ext cx="804264" cy="1622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2127"/>
              </a:lnTo>
              <a:lnTo>
                <a:pt x="804264" y="162212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AD693-8D42-4DBD-B2AC-5E37824E3A28}">
      <dsp:nvSpPr>
        <dsp:cNvPr id="0" name=""/>
        <dsp:cNvSpPr/>
      </dsp:nvSpPr>
      <dsp:spPr>
        <a:xfrm>
          <a:off x="109504" y="2459207"/>
          <a:ext cx="804264" cy="994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459"/>
              </a:lnTo>
              <a:lnTo>
                <a:pt x="804264" y="99445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1B45F-B389-44E2-9045-BDE2BAB7F843}">
      <dsp:nvSpPr>
        <dsp:cNvPr id="0" name=""/>
        <dsp:cNvSpPr/>
      </dsp:nvSpPr>
      <dsp:spPr>
        <a:xfrm>
          <a:off x="109504" y="2459207"/>
          <a:ext cx="804264" cy="3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92"/>
              </a:lnTo>
              <a:lnTo>
                <a:pt x="804264" y="36679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B2E3D-C3EE-4B7E-9C75-4857E5A11980}">
      <dsp:nvSpPr>
        <dsp:cNvPr id="0" name=""/>
        <dsp:cNvSpPr/>
      </dsp:nvSpPr>
      <dsp:spPr>
        <a:xfrm>
          <a:off x="547520" y="1681124"/>
          <a:ext cx="1927685" cy="172710"/>
        </a:xfrm>
        <a:custGeom>
          <a:avLst/>
          <a:gdLst/>
          <a:ahLst/>
          <a:cxnLst/>
          <a:rect l="0" t="0" r="0" b="0"/>
          <a:pathLst>
            <a:path>
              <a:moveTo>
                <a:pt x="1927685" y="0"/>
              </a:moveTo>
              <a:lnTo>
                <a:pt x="1927685" y="79886"/>
              </a:lnTo>
              <a:lnTo>
                <a:pt x="0" y="79886"/>
              </a:lnTo>
              <a:lnTo>
                <a:pt x="0" y="17271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0380D-B452-4430-8CE3-98F8DCE5D68C}">
      <dsp:nvSpPr>
        <dsp:cNvPr id="0" name=""/>
        <dsp:cNvSpPr/>
      </dsp:nvSpPr>
      <dsp:spPr>
        <a:xfrm>
          <a:off x="2475206" y="813369"/>
          <a:ext cx="2173939" cy="225018"/>
        </a:xfrm>
        <a:custGeom>
          <a:avLst/>
          <a:gdLst/>
          <a:ahLst/>
          <a:cxnLst/>
          <a:rect l="0" t="0" r="0" b="0"/>
          <a:pathLst>
            <a:path>
              <a:moveTo>
                <a:pt x="2173939" y="0"/>
              </a:moveTo>
              <a:lnTo>
                <a:pt x="2173939" y="132194"/>
              </a:lnTo>
              <a:lnTo>
                <a:pt x="0" y="132194"/>
              </a:lnTo>
              <a:lnTo>
                <a:pt x="0" y="2250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7163A-7A7C-49A7-A600-D0436644336C}">
      <dsp:nvSpPr>
        <dsp:cNvPr id="0" name=""/>
        <dsp:cNvSpPr/>
      </dsp:nvSpPr>
      <dsp:spPr>
        <a:xfrm>
          <a:off x="3739673" y="15484"/>
          <a:ext cx="1818945" cy="797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main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(argument handling, creating random sets &amp; running algorithm)</a:t>
          </a:r>
          <a:endParaRPr lang="en-US" sz="700" kern="1200" noProof="0" dirty="0"/>
        </a:p>
      </dsp:txBody>
      <dsp:txXfrm>
        <a:off x="3739673" y="15484"/>
        <a:ext cx="1818945" cy="797885"/>
      </dsp:txXfrm>
    </dsp:sp>
    <dsp:sp modelId="{6F84F237-DC55-4BF5-ABD1-9308D828A9E8}">
      <dsp:nvSpPr>
        <dsp:cNvPr id="0" name=""/>
        <dsp:cNvSpPr/>
      </dsp:nvSpPr>
      <dsp:spPr>
        <a:xfrm>
          <a:off x="1782133" y="1038388"/>
          <a:ext cx="1386146" cy="6427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err="1" smtClean="0"/>
            <a:t>convexHull</a:t>
          </a:r>
          <a:endParaRPr lang="en-US" sz="700" kern="1200" noProof="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(calculation of the convex hull in 2D and 3D Space)</a:t>
          </a:r>
          <a:endParaRPr lang="en-US" sz="700" kern="1200" noProof="0" dirty="0"/>
        </a:p>
      </dsp:txBody>
      <dsp:txXfrm>
        <a:off x="1782133" y="1038388"/>
        <a:ext cx="1386146" cy="642736"/>
      </dsp:txXfrm>
    </dsp:sp>
    <dsp:sp modelId="{988737C4-132D-4C80-97B9-6DB17CEABE52}">
      <dsp:nvSpPr>
        <dsp:cNvPr id="0" name=""/>
        <dsp:cNvSpPr/>
      </dsp:nvSpPr>
      <dsp:spPr>
        <a:xfrm>
          <a:off x="0" y="1853834"/>
          <a:ext cx="1095041" cy="6053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DCEL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noProof="0" dirty="0" smtClean="0"/>
            <a:t>(Data structure for storing points &amp; connectivity as planar graph)</a:t>
          </a:r>
          <a:endParaRPr lang="en-US" sz="600" b="1" kern="1200" noProof="0" dirty="0"/>
        </a:p>
      </dsp:txBody>
      <dsp:txXfrm>
        <a:off x="0" y="1853834"/>
        <a:ext cx="1095041" cy="605372"/>
      </dsp:txXfrm>
    </dsp:sp>
    <dsp:sp modelId="{9BC0F9AA-9536-47BA-8D70-9BCB082648ED}">
      <dsp:nvSpPr>
        <dsp:cNvPr id="0" name=""/>
        <dsp:cNvSpPr/>
      </dsp:nvSpPr>
      <dsp:spPr>
        <a:xfrm>
          <a:off x="913768" y="2604989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err="1" smtClean="0"/>
            <a:t>DCELVertex</a:t>
          </a:r>
          <a:endParaRPr lang="de-DE" sz="1000" b="1" kern="1200" dirty="0"/>
        </a:p>
      </dsp:txBody>
      <dsp:txXfrm>
        <a:off x="913768" y="2604989"/>
        <a:ext cx="884039" cy="442019"/>
      </dsp:txXfrm>
    </dsp:sp>
    <dsp:sp modelId="{293104BD-7110-4278-BD77-FA858526D94A}">
      <dsp:nvSpPr>
        <dsp:cNvPr id="0" name=""/>
        <dsp:cNvSpPr/>
      </dsp:nvSpPr>
      <dsp:spPr>
        <a:xfrm>
          <a:off x="913768" y="3232657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err="1" smtClean="0"/>
            <a:t>DCELFace</a:t>
          </a:r>
          <a:endParaRPr lang="de-DE" sz="1000" b="1" kern="1200" dirty="0"/>
        </a:p>
      </dsp:txBody>
      <dsp:txXfrm>
        <a:off x="913768" y="3232657"/>
        <a:ext cx="884039" cy="442019"/>
      </dsp:txXfrm>
    </dsp:sp>
    <dsp:sp modelId="{89B6B5A8-3F69-49BC-AA34-0F9E94DBC876}">
      <dsp:nvSpPr>
        <dsp:cNvPr id="0" name=""/>
        <dsp:cNvSpPr/>
      </dsp:nvSpPr>
      <dsp:spPr>
        <a:xfrm>
          <a:off x="913768" y="3860325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smtClean="0"/>
            <a:t>DCEL </a:t>
          </a:r>
          <a:r>
            <a:rPr lang="de-DE" sz="1000" b="1" kern="1200" dirty="0" err="1" smtClean="0"/>
            <a:t>HalfEdge</a:t>
          </a:r>
          <a:endParaRPr lang="de-DE" sz="1000" b="1" kern="1200" dirty="0"/>
        </a:p>
      </dsp:txBody>
      <dsp:txXfrm>
        <a:off x="913768" y="3860325"/>
        <a:ext cx="884039" cy="442019"/>
      </dsp:txXfrm>
    </dsp:sp>
    <dsp:sp modelId="{9A07278F-0167-40AC-AAE7-8FF6EAEC9B91}">
      <dsp:nvSpPr>
        <dsp:cNvPr id="0" name=""/>
        <dsp:cNvSpPr/>
      </dsp:nvSpPr>
      <dsp:spPr>
        <a:xfrm>
          <a:off x="1798399" y="1855266"/>
          <a:ext cx="1113084" cy="608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err="1" smtClean="0"/>
            <a:t>conflictGraph</a:t>
          </a:r>
          <a:endParaRPr lang="en-US" sz="1000" b="1" kern="1200" noProof="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noProof="0" dirty="0" smtClean="0"/>
            <a:t>(Data structure for storing Conflicts between Faces &amp; Points)</a:t>
          </a:r>
          <a:endParaRPr lang="en-US" sz="700" b="0" kern="1200" noProof="0" dirty="0"/>
        </a:p>
      </dsp:txBody>
      <dsp:txXfrm>
        <a:off x="1798399" y="1855266"/>
        <a:ext cx="1113084" cy="608271"/>
      </dsp:txXfrm>
    </dsp:sp>
    <dsp:sp modelId="{163FD07D-D440-44E5-9EAE-94E2409CD121}">
      <dsp:nvSpPr>
        <dsp:cNvPr id="0" name=""/>
        <dsp:cNvSpPr/>
      </dsp:nvSpPr>
      <dsp:spPr>
        <a:xfrm>
          <a:off x="3659461" y="1857976"/>
          <a:ext cx="1052678" cy="608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point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 </a:t>
          </a:r>
          <a:r>
            <a:rPr lang="en-US" sz="700" b="0" kern="1200" noProof="0" dirty="0" smtClean="0"/>
            <a:t>(Interface, implemented by Point2D and Point3D)</a:t>
          </a:r>
          <a:endParaRPr lang="en-US" sz="700" b="1" kern="1200" noProof="0" dirty="0"/>
        </a:p>
      </dsp:txBody>
      <dsp:txXfrm>
        <a:off x="3659461" y="1857976"/>
        <a:ext cx="1052678" cy="608276"/>
      </dsp:txXfrm>
    </dsp:sp>
    <dsp:sp modelId="{7755A310-5378-4B02-A527-F1D399E8EA79}">
      <dsp:nvSpPr>
        <dsp:cNvPr id="0" name=""/>
        <dsp:cNvSpPr/>
      </dsp:nvSpPr>
      <dsp:spPr>
        <a:xfrm>
          <a:off x="5298628" y="1855501"/>
          <a:ext cx="957149" cy="598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math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 (linear algebra Calculations)</a:t>
          </a:r>
          <a:endParaRPr lang="en-US" sz="700" kern="1200" noProof="0" dirty="0"/>
        </a:p>
      </dsp:txBody>
      <dsp:txXfrm>
        <a:off x="5298628" y="1855501"/>
        <a:ext cx="957149" cy="598485"/>
      </dsp:txXfrm>
    </dsp:sp>
    <dsp:sp modelId="{2F7F5B1E-E291-4EE3-90FE-8A11690BC8CA}">
      <dsp:nvSpPr>
        <dsp:cNvPr id="0" name=""/>
        <dsp:cNvSpPr/>
      </dsp:nvSpPr>
      <dsp:spPr>
        <a:xfrm>
          <a:off x="7463735" y="1037862"/>
          <a:ext cx="1211778" cy="746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visualization</a:t>
          </a:r>
          <a:r>
            <a:rPr lang="en-US" sz="700" kern="1200" noProof="0" dirty="0" smtClean="0"/>
            <a:t>              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(OpenGL implementation for visualizing points and topology)</a:t>
          </a:r>
          <a:endParaRPr lang="en-US" sz="700" kern="1200" noProof="0" dirty="0"/>
        </a:p>
      </dsp:txBody>
      <dsp:txXfrm>
        <a:off x="7463735" y="1037862"/>
        <a:ext cx="1211778" cy="746513"/>
      </dsp:txXfrm>
    </dsp:sp>
    <dsp:sp modelId="{72B1780B-4D7F-4C7A-B45C-908054270B6E}">
      <dsp:nvSpPr>
        <dsp:cNvPr id="0" name=""/>
        <dsp:cNvSpPr/>
      </dsp:nvSpPr>
      <dsp:spPr>
        <a:xfrm>
          <a:off x="8226778" y="1877761"/>
          <a:ext cx="1079632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GLM  </a:t>
          </a:r>
          <a:r>
            <a:rPr lang="en-US" sz="700" b="1" kern="1200" noProof="0" dirty="0" smtClean="0"/>
            <a:t>                                         </a:t>
          </a:r>
          <a:r>
            <a:rPr lang="en-US" sz="700" b="0" kern="1200" noProof="0" dirty="0" smtClean="0"/>
            <a:t>(math library specialized for OpenGL)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226778" y="1877761"/>
        <a:ext cx="1079632" cy="442019"/>
      </dsp:txXfrm>
    </dsp:sp>
    <dsp:sp modelId="{660FEE66-B4B9-44D4-97C7-EBD4569985EB}">
      <dsp:nvSpPr>
        <dsp:cNvPr id="0" name=""/>
        <dsp:cNvSpPr/>
      </dsp:nvSpPr>
      <dsp:spPr>
        <a:xfrm>
          <a:off x="8231056" y="2451339"/>
          <a:ext cx="1069722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smtClean="0"/>
            <a:t>GLAD    </a:t>
          </a:r>
          <a:r>
            <a:rPr lang="de-DE" sz="700" b="1" kern="1200" dirty="0" smtClean="0"/>
            <a:t>                                  </a:t>
          </a:r>
          <a:r>
            <a:rPr lang="de-DE" sz="700" b="0" kern="1200" dirty="0" smtClean="0"/>
            <a:t>(OpenGL </a:t>
          </a:r>
          <a:r>
            <a:rPr lang="de-DE" sz="700" b="0" kern="1200" dirty="0" err="1" smtClean="0"/>
            <a:t>Loading</a:t>
          </a:r>
          <a:r>
            <a:rPr lang="de-DE" sz="700" b="0" kern="1200" dirty="0" smtClean="0"/>
            <a:t> Library)</a:t>
          </a:r>
          <a:endParaRPr lang="de-DE" sz="700" b="1" kern="1200" dirty="0"/>
        </a:p>
      </dsp:txBody>
      <dsp:txXfrm>
        <a:off x="8231056" y="2451339"/>
        <a:ext cx="1069722" cy="442019"/>
      </dsp:txXfrm>
    </dsp:sp>
    <dsp:sp modelId="{06F84659-C280-4F43-903C-F75C975B951B}">
      <dsp:nvSpPr>
        <dsp:cNvPr id="0" name=""/>
        <dsp:cNvSpPr/>
      </dsp:nvSpPr>
      <dsp:spPr>
        <a:xfrm>
          <a:off x="8231056" y="3079006"/>
          <a:ext cx="1065178" cy="665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GLFW  </a:t>
          </a:r>
          <a:r>
            <a:rPr lang="en-US" sz="700" b="1" kern="1200" noProof="0" dirty="0" smtClean="0"/>
            <a:t>                                          </a:t>
          </a:r>
          <a:r>
            <a:rPr lang="en-US" sz="700" b="0" kern="1200" noProof="0" dirty="0" smtClean="0"/>
            <a:t>(API for multi-platform window creation, context, IO..)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231056" y="3079006"/>
        <a:ext cx="1065178" cy="66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28.11.2018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Run Demo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4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/>
              <a:t>Polyhedron (Greek: “many bases”) : </a:t>
            </a:r>
            <a:r>
              <a:rPr lang="en-US" noProof="0" dirty="0" smtClean="0"/>
              <a:t>3D-Space 3-Polytop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 normal </a:t>
            </a:r>
            <a:r>
              <a:rPr lang="de-DE" baseline="0" dirty="0" err="1" smtClean="0">
                <a:sym typeface="Wingdings" panose="05000000000000000000" pitchFamily="2" charset="2"/>
              </a:rPr>
              <a:t>pointing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polyhedron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Frontside</a:t>
            </a:r>
            <a:r>
              <a:rPr lang="de-DE" baseline="0" dirty="0" smtClean="0">
                <a:sym typeface="Wingdings" panose="05000000000000000000" pitchFamily="2" charset="2"/>
              </a:rPr>
              <a:t> normal </a:t>
            </a:r>
            <a:r>
              <a:rPr lang="de-DE" baseline="0" dirty="0" err="1" smtClean="0">
                <a:sym typeface="Wingdings" panose="05000000000000000000" pitchFamily="2" charset="2"/>
              </a:rPr>
              <a:t>pointing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outside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polyhedron</a:t>
            </a: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0" baseline="0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865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24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</a:t>
            </a:r>
            <a:r>
              <a:rPr lang="en-US" baseline="0" noProof="0" dirty="0" smtClean="0">
                <a:sym typeface="Wingdings" panose="05000000000000000000" pitchFamily="2" charset="2"/>
              </a:rPr>
              <a:t>efficient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O(n²</a:t>
            </a:r>
            <a:r>
              <a:rPr lang="en-US" baseline="0" noProof="0" dirty="0" smtClean="0">
                <a:sym typeface="Wingdings" panose="05000000000000000000" pitchFamily="2" charset="2"/>
              </a:rPr>
              <a:t>) and O(n log n) can make a difference from seconds to days of calculation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smtClean="0">
                <a:sym typeface="Wingdings" panose="05000000000000000000" pitchFamily="2" charset="2"/>
              </a:rPr>
              <a:t>Optimization to O(n log n) or better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(max. </a:t>
            </a:r>
            <a:r>
              <a:rPr lang="de-DE" dirty="0" err="1" smtClean="0"/>
              <a:t>subset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coplanar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Blackboard </a:t>
            </a:r>
            <a:r>
              <a:rPr lang="en-US" dirty="0" smtClean="0">
                <a:sym typeface="Wingdings" panose="05000000000000000000" pitchFamily="2" charset="2"/>
              </a:rPr>
              <a:t> Physic</a:t>
            </a:r>
            <a:r>
              <a:rPr lang="en-US" baseline="0" dirty="0" smtClean="0">
                <a:sym typeface="Wingdings" panose="05000000000000000000" pitchFamily="2" charset="2"/>
              </a:rPr>
              <a:t> lenses convex and concave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1</a:t>
            </a:r>
            <a:r>
              <a:rPr lang="en-US" noProof="0" dirty="0" smtClean="0"/>
              <a:t>) Convex </a:t>
            </a:r>
            <a:r>
              <a:rPr lang="en-US" noProof="0" dirty="0" smtClean="0">
                <a:sym typeface="Wingdings" panose="05000000000000000000" pitchFamily="2" charset="2"/>
              </a:rPr>
              <a:t> a subset S is convex, if for any pair</a:t>
            </a:r>
            <a:r>
              <a:rPr lang="en-US" baseline="0" noProof="0" dirty="0" smtClean="0">
                <a:sym typeface="Wingdings" panose="05000000000000000000" pitchFamily="2" charset="2"/>
              </a:rPr>
              <a:t>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p,q</a:t>
            </a:r>
            <a:r>
              <a:rPr lang="en-US" baseline="0" noProof="0" dirty="0" smtClean="0">
                <a:sym typeface="Wingdings" panose="05000000000000000000" pitchFamily="2" charset="2"/>
              </a:rPr>
              <a:t> e S the line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pq</a:t>
            </a:r>
            <a:r>
              <a:rPr lang="en-US" baseline="0" noProof="0" dirty="0" smtClean="0">
                <a:sym typeface="Wingdings" panose="05000000000000000000" pitchFamily="2" charset="2"/>
              </a:rPr>
              <a:t> is completely contained in S</a:t>
            </a:r>
          </a:p>
          <a:p>
            <a:r>
              <a:rPr lang="en-US" noProof="0" dirty="0" smtClean="0"/>
              <a:t>	Line</a:t>
            </a:r>
            <a:r>
              <a:rPr lang="en-US" baseline="0" noProof="0" dirty="0" smtClean="0"/>
              <a:t> connecting 2 points on the CH </a:t>
            </a:r>
            <a:r>
              <a:rPr lang="en-US" baseline="0" noProof="0" dirty="0" err="1" smtClean="0"/>
              <a:t>doesnt</a:t>
            </a:r>
            <a:r>
              <a:rPr lang="en-US" baseline="0" noProof="0" dirty="0" smtClean="0"/>
              <a:t> intersect with any other border line</a:t>
            </a:r>
          </a:p>
          <a:p>
            <a:r>
              <a:rPr lang="en-US" noProof="0" dirty="0" smtClean="0"/>
              <a:t>2) Only left turns</a:t>
            </a:r>
            <a:r>
              <a:rPr lang="en-US" baseline="0" noProof="0" dirty="0" smtClean="0"/>
              <a:t> (CCW)</a:t>
            </a:r>
          </a:p>
          <a:p>
            <a:r>
              <a:rPr lang="en-US" baseline="0" noProof="0" dirty="0" smtClean="0"/>
              <a:t>3) For every edge all points lie on the left of the edge (CCW)</a:t>
            </a:r>
          </a:p>
          <a:p>
            <a:endParaRPr lang="en-US" baseline="0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CH(S) is the smallest convex set, that contain S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>
                <a:sym typeface="Wingdings" panose="05000000000000000000" pitchFamily="2" charset="2"/>
              </a:rPr>
              <a:t> Represented</a:t>
            </a:r>
            <a:r>
              <a:rPr lang="en-US" baseline="0" noProof="0" dirty="0" smtClean="0">
                <a:sym typeface="Wingdings" panose="05000000000000000000" pitchFamily="2" charset="2"/>
              </a:rPr>
              <a:t> as points sorted in CW/CCW order</a:t>
            </a:r>
            <a:endParaRPr lang="en-US" noProof="0" dirty="0" smtClean="0"/>
          </a:p>
          <a:p>
            <a:endParaRPr lang="en-US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has at most n points (in a set of n points)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Info / other algorithms existing with different running times, better or worse depending on the input set of points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28.11.2018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28.11.2018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28.11.2018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omments" Target="../comments/comment1.xml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microsoft.com/office/2007/relationships/hdphoto" Target="../media/hdphoto1.wdp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jpg"/><Relationship Id="rId3" Type="http://schemas.openxmlformats.org/officeDocument/2006/relationships/image" Target="../media/image12.gif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gif"/><Relationship Id="rId9" Type="http://schemas.openxmlformats.org/officeDocument/2006/relationships/image" Target="../media/image5.png"/><Relationship Id="rId1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brushcentral.com/printthread.php?t=168180&amp;pp=15&amp;page=16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s://techterms.com/definition/rendering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swap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polyhedron (convex </a:t>
            </a:r>
            <a:r>
              <a:rPr lang="en-US" dirty="0" smtClean="0"/>
              <a:t>3-polytop)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9301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3137010" y="401368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3974009" y="401368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3137010" y="401368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28988" y="484787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3974009" y="4518669"/>
            <a:ext cx="420106" cy="3292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3974009" y="3684477"/>
            <a:ext cx="419507" cy="3292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3137010" y="368506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3574768" y="3684479"/>
            <a:ext cx="819347" cy="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393516" y="3684478"/>
            <a:ext cx="2029" cy="8341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3137010" y="451867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3575580" y="4518669"/>
            <a:ext cx="81853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575580" y="368448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3137010" y="464680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3229228" y="474704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3139620" y="4734328"/>
            <a:ext cx="143875" cy="1123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15" y="2775857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312415" y="5124016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needs </a:t>
            </a:r>
            <a:r>
              <a:rPr lang="en-US" dirty="0"/>
              <a:t>functions to work on abstract data </a:t>
            </a:r>
            <a:r>
              <a:rPr lang="en-US" dirty="0" smtClean="0"/>
              <a:t>structure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err="1" smtClean="0"/>
              <a:t>Halfedge</a:t>
            </a:r>
            <a:r>
              <a:rPr lang="en-US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Edge Connecting P1 </a:t>
            </a:r>
            <a:r>
              <a:rPr lang="en-US" dirty="0" smtClean="0">
                <a:sym typeface="Wingdings" panose="05000000000000000000" pitchFamily="2" charset="2"/>
              </a:rPr>
              <a:t> P2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(Twin) Edge Connecting P2 </a:t>
            </a:r>
            <a:r>
              <a:rPr lang="en-US" dirty="0" smtClean="0">
                <a:sym typeface="Wingdings" panose="05000000000000000000" pitchFamily="2" charset="2"/>
              </a:rPr>
              <a:t> P1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Face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complex &amp; complicated structure/programming!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Sample Program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Sample Program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convex hull 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it’s 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ones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65" t="2743" r="13091" b="5939"/>
          <a:stretch/>
        </p:blipFill>
        <p:spPr>
          <a:xfrm>
            <a:off x="1657511" y="2825544"/>
            <a:ext cx="2687217" cy="173254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54274" b="63792"/>
          <a:stretch/>
        </p:blipFill>
        <p:spPr>
          <a:xfrm>
            <a:off x="5111606" y="3225824"/>
            <a:ext cx="2131996" cy="91311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122" t="44981" r="5055" b="18461"/>
          <a:stretch/>
        </p:blipFill>
        <p:spPr>
          <a:xfrm>
            <a:off x="8214103" y="3211434"/>
            <a:ext cx="2131996" cy="921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111606" y="4138938"/>
                <a:ext cx="1000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06" y="4138938"/>
                <a:ext cx="1000274" cy="276999"/>
              </a:xfrm>
              <a:prstGeom prst="rect">
                <a:avLst/>
              </a:prstGeom>
              <a:blipFill>
                <a:blip r:embed="rId5"/>
                <a:stretch>
                  <a:fillRect l="-5488" t="-2222" r="-8537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8360029" y="4133368"/>
                <a:ext cx="7604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029" y="4133368"/>
                <a:ext cx="760401" cy="276999"/>
              </a:xfrm>
              <a:prstGeom prst="rect">
                <a:avLst/>
              </a:prstGeom>
              <a:blipFill>
                <a:blip r:embed="rId6"/>
                <a:stretch>
                  <a:fillRect l="-6400" t="-2222" r="-11200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 smtClean="0"/>
              <a:t>methods for finding Conflicts-Partners</a:t>
            </a:r>
          </a:p>
          <a:p>
            <a:pPr lvl="2"/>
            <a:r>
              <a:rPr lang="en-US" i="1" dirty="0" err="1" smtClean="0"/>
              <a:t>P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(f)</a:t>
            </a:r>
            <a:r>
              <a:rPr lang="en-US" dirty="0" smtClean="0"/>
              <a:t> – List of Points in Conflict with Face f</a:t>
            </a:r>
            <a:endParaRPr lang="en-US" dirty="0"/>
          </a:p>
          <a:p>
            <a:pPr lvl="2"/>
            <a:r>
              <a:rPr lang="en-US" i="1" dirty="0" err="1" smtClean="0"/>
              <a:t>F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– List of </a:t>
            </a:r>
            <a:r>
              <a:rPr lang="en-US" dirty="0" smtClean="0"/>
              <a:t>Faces </a:t>
            </a:r>
            <a:r>
              <a:rPr lang="en-US" dirty="0"/>
              <a:t>in Conflict </a:t>
            </a:r>
            <a:r>
              <a:rPr lang="en-US" dirty="0" smtClean="0"/>
              <a:t>with Point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Algorithm</a:t>
            </a:r>
            <a:r>
              <a:rPr lang="en-US" dirty="0" smtClean="0"/>
              <a:t> CONVEXHULL(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Input. </a:t>
            </a:r>
            <a:r>
              <a:rPr lang="en-US" dirty="0" smtClean="0"/>
              <a:t>A set </a:t>
            </a:r>
            <a:r>
              <a:rPr lang="en-US" i="1" dirty="0" smtClean="0"/>
              <a:t>P</a:t>
            </a:r>
            <a:r>
              <a:rPr lang="en-US" dirty="0" smtClean="0"/>
              <a:t> of n points in three-space.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Output. </a:t>
            </a:r>
            <a:r>
              <a:rPr lang="en-US" dirty="0" smtClean="0"/>
              <a:t>The convex hull </a:t>
            </a:r>
            <a:r>
              <a:rPr lang="en-US" i="1" dirty="0" smtClean="0"/>
              <a:t>CH(P)</a:t>
            </a:r>
            <a:r>
              <a:rPr lang="en-US" dirty="0" smtClean="0"/>
              <a:t> of </a:t>
            </a:r>
            <a:r>
              <a:rPr lang="en-US" i="1" dirty="0" smtClean="0"/>
              <a:t>P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1.	Find four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p</a:t>
            </a:r>
            <a:r>
              <a:rPr lang="en-US" i="1" baseline="-25000" dirty="0" smtClean="0"/>
              <a:t>3</a:t>
            </a:r>
            <a:r>
              <a:rPr lang="en-US" i="1" dirty="0" smtClean="0"/>
              <a:t>, p</a:t>
            </a:r>
            <a:r>
              <a:rPr lang="en-US" i="1" baseline="-25000" dirty="0" smtClean="0"/>
              <a:t>4</a:t>
            </a:r>
            <a:r>
              <a:rPr lang="en-US" i="1" dirty="0" smtClean="0"/>
              <a:t> </a:t>
            </a:r>
            <a:r>
              <a:rPr lang="en-US" dirty="0" smtClean="0"/>
              <a:t>in </a:t>
            </a:r>
            <a:r>
              <a:rPr lang="en-US" i="1" dirty="0" smtClean="0"/>
              <a:t>P</a:t>
            </a:r>
            <a:r>
              <a:rPr lang="en-US" dirty="0" smtClean="0"/>
              <a:t> that form a tetrahedron.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2.	</a:t>
            </a:r>
            <a:r>
              <a:rPr lang="en-US" i="1" dirty="0" smtClean="0"/>
              <a:t>C </a:t>
            </a:r>
            <a:r>
              <a:rPr lang="en-US" i="1" dirty="0" smtClean="0">
                <a:sym typeface="Wingdings" panose="05000000000000000000" pitchFamily="2" charset="2"/>
              </a:rPr>
              <a:t> CH({p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3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4</a:t>
            </a:r>
            <a:r>
              <a:rPr lang="en-US" i="1" dirty="0" smtClean="0">
                <a:sym typeface="Wingdings" panose="05000000000000000000" pitchFamily="2" charset="2"/>
              </a:rPr>
              <a:t>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3.	Compute a random permutation </a:t>
            </a:r>
            <a:r>
              <a:rPr lang="en-US" i="1" dirty="0" smtClean="0">
                <a:sym typeface="Wingdings" panose="05000000000000000000" pitchFamily="2" charset="2"/>
              </a:rPr>
              <a:t>p</a:t>
            </a:r>
            <a:r>
              <a:rPr lang="en-US" i="1" baseline="-25000" dirty="0" smtClean="0">
                <a:sym typeface="Wingdings" panose="05000000000000000000" pitchFamily="2" charset="2"/>
              </a:rPr>
              <a:t>5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6</a:t>
            </a:r>
            <a:r>
              <a:rPr lang="en-US" i="1" dirty="0" smtClean="0">
                <a:sym typeface="Wingdings" panose="05000000000000000000" pitchFamily="2" charset="2"/>
              </a:rPr>
              <a:t>, …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n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of the remaining points.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4.	Initialize the conflict graph </a:t>
            </a:r>
            <a:r>
              <a:rPr lang="en-US" i="1" dirty="0" smtClean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 with all visible pairs 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t</a:t>
            </a:r>
            <a:r>
              <a:rPr lang="en-US" i="1" dirty="0" smtClean="0">
                <a:sym typeface="Wingdings" panose="05000000000000000000" pitchFamily="2" charset="2"/>
              </a:rPr>
              <a:t>, f)</a:t>
            </a:r>
            <a:r>
              <a:rPr lang="en-US" dirty="0" smtClean="0">
                <a:sym typeface="Wingdings" panose="05000000000000000000" pitchFamily="2" charset="2"/>
              </a:rPr>
              <a:t>, where </a:t>
            </a:r>
            <a:r>
              <a:rPr lang="en-US" i="1" dirty="0" smtClean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 is a facet of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smtClean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5. 	</a:t>
            </a:r>
            <a:r>
              <a:rPr lang="en-US" b="1" dirty="0" smtClean="0">
                <a:sym typeface="Wingdings" panose="05000000000000000000" pitchFamily="2" charset="2"/>
              </a:rPr>
              <a:t>for </a:t>
            </a:r>
            <a:r>
              <a:rPr lang="en-US" i="1" dirty="0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 5 </a:t>
            </a:r>
            <a:r>
              <a:rPr lang="en-US" b="1" dirty="0" smtClean="0">
                <a:sym typeface="Wingdings" panose="05000000000000000000" pitchFamily="2" charset="2"/>
              </a:rPr>
              <a:t>to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n</a:t>
            </a:r>
            <a:endParaRPr lang="en-US" b="1" i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6.		</a:t>
            </a:r>
            <a:r>
              <a:rPr lang="en-US" b="1" dirty="0" smtClean="0">
                <a:sym typeface="Wingdings" panose="05000000000000000000" pitchFamily="2" charset="2"/>
              </a:rPr>
              <a:t>do</a:t>
            </a:r>
            <a:r>
              <a:rPr lang="en-US" dirty="0" smtClean="0">
                <a:sym typeface="Wingdings" panose="05000000000000000000" pitchFamily="2" charset="2"/>
              </a:rPr>
              <a:t>(* Insert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into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: *)</a:t>
            </a:r>
            <a:endParaRPr lang="en-US" b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7.			</a:t>
            </a:r>
            <a:r>
              <a:rPr lang="en-US" b="1" dirty="0" smtClean="0">
                <a:sym typeface="Wingdings" panose="05000000000000000000" pitchFamily="2" charset="2"/>
              </a:rPr>
              <a:t>if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is not empty (* that is,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lies outside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8.				</a:t>
            </a:r>
            <a:r>
              <a:rPr lang="en-US" b="1" dirty="0" smtClean="0">
                <a:sym typeface="Wingdings" panose="05000000000000000000" pitchFamily="2" charset="2"/>
              </a:rPr>
              <a:t>then</a:t>
            </a:r>
            <a:r>
              <a:rPr lang="en-US" dirty="0" smtClean="0">
                <a:sym typeface="Wingdings" panose="05000000000000000000" pitchFamily="2" charset="2"/>
              </a:rPr>
              <a:t> Delete all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from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9.					Walk along the boundary of the visible region of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(which consists exactly of the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) and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create  a list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  <a:r>
              <a:rPr lang="en-US" dirty="0" smtClean="0">
                <a:sym typeface="Wingdings" panose="05000000000000000000" pitchFamily="2" charset="2"/>
              </a:rPr>
              <a:t> of Horizon edges in order.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10.</a:t>
            </a:r>
            <a:r>
              <a:rPr lang="en-US" dirty="0" smtClean="0">
                <a:sym typeface="Wingdings" panose="05000000000000000000" pitchFamily="2" charset="2"/>
              </a:rPr>
              <a:t> 					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sz="2400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11.						</a:t>
            </a:r>
            <a:r>
              <a:rPr lang="en-US" sz="2100" b="1" dirty="0" smtClean="0">
                <a:sym typeface="Wingdings" panose="05000000000000000000" pitchFamily="2" charset="2"/>
              </a:rPr>
              <a:t>do</a:t>
            </a:r>
            <a:r>
              <a:rPr lang="en-US" sz="2100" dirty="0" smtClean="0">
                <a:sym typeface="Wingdings" panose="05000000000000000000" pitchFamily="2" charset="2"/>
              </a:rPr>
              <a:t> Connect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dirty="0" smtClean="0">
                <a:sym typeface="Wingdings" panose="05000000000000000000" pitchFamily="2" charset="2"/>
              </a:rPr>
              <a:t> by creating a triangular 							      facet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12.							</a:t>
            </a:r>
            <a:r>
              <a:rPr lang="en-US" sz="2100" b="1" dirty="0" smtClean="0">
                <a:sym typeface="Wingdings" panose="05000000000000000000" pitchFamily="2" charset="2"/>
              </a:rPr>
              <a:t>if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b="1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is coplanar with its neighbor 								    facet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along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13.							    </a:t>
            </a:r>
            <a:r>
              <a:rPr lang="en-US" sz="2100" b="1" dirty="0" smtClean="0">
                <a:sym typeface="Wingdings" panose="05000000000000000000" pitchFamily="2" charset="2"/>
              </a:rPr>
              <a:t>then</a:t>
            </a:r>
            <a:r>
              <a:rPr lang="en-US" sz="2100" dirty="0" smtClean="0">
                <a:sym typeface="Wingdings" panose="05000000000000000000" pitchFamily="2" charset="2"/>
              </a:rPr>
              <a:t> Merge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into one facet, 								              whose conflict list is the 								              same as that of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14.							</a:t>
            </a:r>
            <a:r>
              <a:rPr lang="en-US" sz="2100" b="1" dirty="0" smtClean="0">
                <a:sym typeface="Wingdings" panose="05000000000000000000" pitchFamily="2" charset="2"/>
              </a:rPr>
              <a:t>else</a:t>
            </a:r>
            <a:r>
              <a:rPr lang="en-US" sz="2100" dirty="0" smtClean="0">
                <a:sym typeface="Wingdings" panose="05000000000000000000" pitchFamily="2" charset="2"/>
              </a:rPr>
              <a:t> (* Determine conflicts for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15.							         Create a node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in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16.							         Let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1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2</a:t>
            </a:r>
            <a:r>
              <a:rPr lang="en-US" sz="2100" dirty="0" smtClean="0">
                <a:sym typeface="Wingdings" panose="05000000000000000000" pitchFamily="2" charset="2"/>
              </a:rPr>
              <a:t> be the facets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incident to e in the old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convex hull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17.							</a:t>
            </a:r>
            <a:r>
              <a:rPr lang="en-US" i="1" dirty="0" smtClean="0">
                <a:sym typeface="Wingdings" panose="05000000000000000000" pitchFamily="2" charset="2"/>
              </a:rPr>
              <a:t>         P(e) 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) U					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486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18.							         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points </a:t>
            </a:r>
            <a:r>
              <a:rPr lang="en-US" sz="2100" i="1" dirty="0" smtClean="0">
                <a:sym typeface="Wingdings" panose="05000000000000000000" pitchFamily="2" charset="2"/>
              </a:rPr>
              <a:t>p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19.								</a:t>
            </a:r>
            <a:r>
              <a:rPr lang="en-US" sz="2100" b="1" dirty="0" smtClean="0">
                <a:sym typeface="Wingdings" panose="05000000000000000000" pitchFamily="2" charset="2"/>
              </a:rPr>
              <a:t>do </a:t>
            </a:r>
            <a:r>
              <a:rPr lang="en-US" sz="2100" dirty="0" smtClean="0">
                <a:sym typeface="Wingdings" panose="05000000000000000000" pitchFamily="2" charset="2"/>
              </a:rPr>
              <a:t>If f is visible from p, 									      add (</a:t>
            </a:r>
            <a:r>
              <a:rPr lang="en-US" sz="2100" i="1" dirty="0" err="1" smtClean="0">
                <a:sym typeface="Wingdings" panose="05000000000000000000" pitchFamily="2" charset="2"/>
              </a:rPr>
              <a:t>p,f</a:t>
            </a:r>
            <a:r>
              <a:rPr lang="en-US" sz="2100" dirty="0" smtClean="0">
                <a:sym typeface="Wingdings" panose="05000000000000000000" pitchFamily="2" charset="2"/>
              </a:rPr>
              <a:t>) to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20.					Delete the node corresponding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baseline="-25000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and the 						nodes corresponding to the facets in </a:t>
            </a:r>
            <a:r>
              <a:rPr lang="en-US" sz="2100" i="1" dirty="0" err="1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sz="2100" i="1" dirty="0" smtClean="0">
                <a:sym typeface="Wingdings" panose="05000000000000000000" pitchFamily="2" charset="2"/>
              </a:rPr>
              <a:t>(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i="1" dirty="0" smtClean="0">
                <a:sym typeface="Wingdings" panose="05000000000000000000" pitchFamily="2" charset="2"/>
              </a:rPr>
              <a:t>)</a:t>
            </a:r>
            <a:r>
              <a:rPr lang="en-US" sz="2100" dirty="0" smtClean="0">
                <a:sym typeface="Wingdings" panose="05000000000000000000" pitchFamily="2" charset="2"/>
              </a:rPr>
              <a:t> 						from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, together with their incident arcs.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21.	</a:t>
            </a:r>
            <a:r>
              <a:rPr lang="en-US" sz="2100" b="1" dirty="0" smtClean="0">
                <a:sym typeface="Wingdings" panose="05000000000000000000" pitchFamily="2" charset="2"/>
              </a:rPr>
              <a:t>return </a:t>
            </a:r>
            <a:r>
              <a:rPr lang="en-US" sz="2100" i="1" dirty="0" smtClean="0">
                <a:sym typeface="Wingdings" panose="05000000000000000000" pitchFamily="2" charset="2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7280" y="4802481"/>
            <a:ext cx="9207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 de Berg / </a:t>
            </a:r>
            <a:r>
              <a:rPr lang="en-US" sz="1000" dirty="0" err="1"/>
              <a:t>Otfried</a:t>
            </a:r>
            <a:r>
              <a:rPr lang="en-US" sz="1000" dirty="0"/>
              <a:t> Cheong / Marc van </a:t>
            </a:r>
            <a:r>
              <a:rPr lang="en-US" sz="1000" dirty="0" err="1"/>
              <a:t>Kreveld</a:t>
            </a:r>
            <a:r>
              <a:rPr lang="en-US" sz="1000" dirty="0"/>
              <a:t> / Mark </a:t>
            </a:r>
            <a:r>
              <a:rPr lang="en-US" sz="1000" dirty="0" err="1"/>
              <a:t>Overmars</a:t>
            </a:r>
            <a:r>
              <a:rPr lang="en-US" sz="1000" dirty="0"/>
              <a:t>: Computational Geometry, Algorithms and Applications Springer 2008 (3. </a:t>
            </a:r>
            <a:r>
              <a:rPr lang="en-US" sz="1000" dirty="0" err="1"/>
              <a:t>Aufl</a:t>
            </a:r>
            <a:r>
              <a:rPr lang="en-US" sz="1000" dirty="0"/>
              <a:t>.), ISBN </a:t>
            </a:r>
            <a:r>
              <a:rPr lang="en-US" sz="1000" dirty="0" smtClean="0"/>
              <a:t>978-3-540-77973-5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– Algorithmen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Starting with a Tetrahedron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 non-Coplanar points of the Set 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Compute random permutation for remaining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Initialize the Conflict-Graph with Tetrahedron &amp; remaining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Loop over all remaining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Check if Conflict Graph of current point is Empty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True: continue with next point (point is inside current C. Hull)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False: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Delete Faces &amp; Build up the Horizon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Go along the Horizon &amp; Create new Faces with the current Point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/>
              <a:t>Check for new Conflicts between new Face &amp; remaining Points (not </a:t>
            </a:r>
            <a:r>
              <a:rPr lang="en-US" dirty="0"/>
              <a:t>c</a:t>
            </a:r>
            <a:r>
              <a:rPr lang="en-US" dirty="0" smtClean="0"/>
              <a:t>. Point)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Delete Old Conflicts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73" y="1842676"/>
            <a:ext cx="544373" cy="49360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969539" y="2915145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388812" y="2915145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>
            <a:stCxn id="6" idx="6"/>
            <a:endCxn id="9" idx="2"/>
          </p:cNvCxnSpPr>
          <p:nvPr/>
        </p:nvCxnSpPr>
        <p:spPr>
          <a:xfrm>
            <a:off x="9082087" y="2970494"/>
            <a:ext cx="306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endCxn id="9" idx="2"/>
          </p:cNvCxnSpPr>
          <p:nvPr/>
        </p:nvCxnSpPr>
        <p:spPr>
          <a:xfrm flipV="1">
            <a:off x="9116625" y="2970494"/>
            <a:ext cx="272187" cy="432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9388812" y="3075809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388812" y="3239531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9388812" y="3403253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8969539" y="3060543"/>
            <a:ext cx="112548" cy="102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8969539" y="3199864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8933979" y="3310561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cxnSp>
        <p:nvCxnSpPr>
          <p:cNvPr id="30" name="Gerader Verbinder 29"/>
          <p:cNvCxnSpPr>
            <a:stCxn id="9" idx="2"/>
            <a:endCxn id="24" idx="6"/>
          </p:cNvCxnSpPr>
          <p:nvPr/>
        </p:nvCxnSpPr>
        <p:spPr>
          <a:xfrm flipH="1">
            <a:off x="9082087" y="2970494"/>
            <a:ext cx="306725" cy="2847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21" idx="2"/>
            <a:endCxn id="24" idx="6"/>
          </p:cNvCxnSpPr>
          <p:nvPr/>
        </p:nvCxnSpPr>
        <p:spPr>
          <a:xfrm flipH="1" flipV="1">
            <a:off x="9082087" y="3255213"/>
            <a:ext cx="306725" cy="396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20" idx="2"/>
          </p:cNvCxnSpPr>
          <p:nvPr/>
        </p:nvCxnSpPr>
        <p:spPr>
          <a:xfrm flipH="1">
            <a:off x="9126047" y="3131158"/>
            <a:ext cx="262765" cy="270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21" idx="2"/>
          </p:cNvCxnSpPr>
          <p:nvPr/>
        </p:nvCxnSpPr>
        <p:spPr>
          <a:xfrm flipH="1">
            <a:off x="9126047" y="3294880"/>
            <a:ext cx="262765" cy="10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22" idx="2"/>
          </p:cNvCxnSpPr>
          <p:nvPr/>
        </p:nvCxnSpPr>
        <p:spPr>
          <a:xfrm flipH="1" flipV="1">
            <a:off x="9126047" y="3401726"/>
            <a:ext cx="262765" cy="568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8992431" y="4099286"/>
            <a:ext cx="112548" cy="102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/>
          <p:cNvSpPr txBox="1"/>
          <p:nvPr/>
        </p:nvSpPr>
        <p:spPr>
          <a:xfrm>
            <a:off x="8939308" y="4144354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sp>
        <p:nvSpPr>
          <p:cNvPr id="48" name="Ellipse 47"/>
          <p:cNvSpPr/>
          <p:nvPr/>
        </p:nvSpPr>
        <p:spPr>
          <a:xfrm>
            <a:off x="9413526" y="4084675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/>
          <p:cNvSpPr txBox="1"/>
          <p:nvPr/>
        </p:nvSpPr>
        <p:spPr>
          <a:xfrm>
            <a:off x="9344182" y="4136866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sp>
        <p:nvSpPr>
          <p:cNvPr id="52" name="Ellipse 51"/>
          <p:cNvSpPr/>
          <p:nvPr/>
        </p:nvSpPr>
        <p:spPr>
          <a:xfrm>
            <a:off x="8992431" y="4451660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411704" y="4451660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>
            <a:off x="9104979" y="4507009"/>
            <a:ext cx="306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7731799" y="2517248"/>
            <a:ext cx="1821739" cy="9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7731798" y="3597103"/>
            <a:ext cx="1821740" cy="10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>
            <a:off x="7731799" y="2872862"/>
            <a:ext cx="1821739" cy="7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7731798" y="4391941"/>
            <a:ext cx="1821740" cy="3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12903" r="54274" b="63792"/>
          <a:stretch/>
        </p:blipFill>
        <p:spPr>
          <a:xfrm>
            <a:off x="8334514" y="4892045"/>
            <a:ext cx="1219024" cy="522097"/>
          </a:xfrm>
          <a:prstGeom prst="rect">
            <a:avLst/>
          </a:prstGeom>
        </p:spPr>
      </p:pic>
      <p:cxnSp>
        <p:nvCxnSpPr>
          <p:cNvPr id="61" name="Gerader Verbinder 60"/>
          <p:cNvCxnSpPr/>
          <p:nvPr/>
        </p:nvCxnSpPr>
        <p:spPr>
          <a:xfrm>
            <a:off x="7731798" y="4675193"/>
            <a:ext cx="1821740" cy="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>
            <a:off x="7731798" y="5609978"/>
            <a:ext cx="1821740" cy="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76" y="4558725"/>
            <a:ext cx="1851570" cy="132503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8567451" y="3000621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6495554" y="3000621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7"/>
          <a:srcRect l="20440" t="5457" r="18542"/>
          <a:stretch/>
        </p:blipFill>
        <p:spPr>
          <a:xfrm>
            <a:off x="1183979" y="3903670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81253" y="6050257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 - </a:t>
            </a:r>
            <a:r>
              <a:rPr lang="de-DE" sz="1100" dirty="0" err="1" smtClean="0"/>
              <a:t>Robotics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93" y="2314061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130032" y="3605742"/>
            <a:ext cx="2345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 – </a:t>
            </a:r>
            <a:r>
              <a:rPr lang="de-DE" sz="1100" dirty="0" err="1" smtClean="0"/>
              <a:t>Geographic</a:t>
            </a:r>
            <a:r>
              <a:rPr lang="de-DE" sz="1100" dirty="0" smtClean="0"/>
              <a:t> Information Systems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429844" y="2296845"/>
            <a:ext cx="1750760" cy="146497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340973" y="3723273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 – Integrated Circuit design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3635601" y="5883755"/>
            <a:ext cx="21226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 – Computer-</a:t>
            </a:r>
            <a:r>
              <a:rPr lang="de-DE" sz="1100" dirty="0" err="1" smtClean="0"/>
              <a:t>Aided</a:t>
            </a:r>
            <a:r>
              <a:rPr lang="de-DE" sz="1100" dirty="0" smtClean="0"/>
              <a:t> Engineering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16" y="4338600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152190" y="5529205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 - Databases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8613124" y="6092953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 </a:t>
            </a:r>
            <a:r>
              <a:rPr lang="de-DE" sz="1100" dirty="0"/>
              <a:t>– Computer </a:t>
            </a:r>
            <a:r>
              <a:rPr lang="de-DE" sz="1100" dirty="0" smtClean="0"/>
              <a:t>Vision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242167" y="2323785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242166" y="2296845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159355" y="3569588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 – Computer Vision</a:t>
            </a:r>
            <a:endParaRPr lang="de-DE" sz="1100" dirty="0"/>
          </a:p>
        </p:txBody>
      </p:sp>
      <p:sp>
        <p:nvSpPr>
          <p:cNvPr id="3" name="Textfeld 2"/>
          <p:cNvSpPr txBox="1"/>
          <p:nvPr/>
        </p:nvSpPr>
        <p:spPr>
          <a:xfrm>
            <a:off x="4839204" y="1821207"/>
            <a:ext cx="26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Computational Geometry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6765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a 3D convex hull program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2D 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parameter arguments as runtime-arguments (-h  help shows all possible arguments)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OpenGL for the visualization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r>
              <a:rPr lang="de-DE" dirty="0" smtClean="0"/>
              <a:t>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706065206"/>
              </p:ext>
            </p:extLst>
          </p:nvPr>
        </p:nvGraphicFramePr>
        <p:xfrm>
          <a:off x="1097281" y="1833937"/>
          <a:ext cx="10058400" cy="430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0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</a:t>
            </a:r>
            <a:r>
              <a:rPr lang="en-US" b="1" dirty="0" smtClean="0"/>
              <a:t>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</a:t>
            </a:r>
            <a:r>
              <a:rPr lang="en-US" b="1" dirty="0" smtClean="0"/>
              <a:t>higher dimensions </a:t>
            </a:r>
            <a:r>
              <a:rPr lang="en-US" dirty="0" smtClean="0"/>
              <a:t>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</a:t>
            </a:r>
            <a:r>
              <a:rPr lang="en-US" b="1" dirty="0" smtClean="0"/>
              <a:t>deterministic</a:t>
            </a:r>
            <a:r>
              <a:rPr lang="en-US" dirty="0" smtClean="0"/>
              <a:t>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https://techterms.com/definition/rendering </a:t>
            </a:r>
            <a:endParaRPr lang="de-DE" dirty="0" smtClean="0"/>
          </a:p>
          <a:p>
            <a:r>
              <a:rPr lang="de-DE" dirty="0"/>
              <a:t>[</a:t>
            </a:r>
            <a:r>
              <a:rPr lang="de-DE" dirty="0" smtClean="0"/>
              <a:t>7] </a:t>
            </a:r>
            <a:r>
              <a:rPr lang="de-DE" dirty="0" smtClean="0">
                <a:hlinkClick r:id="rId8"/>
              </a:rPr>
              <a:t>http</a:t>
            </a:r>
            <a:r>
              <a:rPr lang="de-DE" dirty="0">
                <a:hlinkClick r:id="rId8"/>
              </a:rPr>
              <a:t>://</a:t>
            </a:r>
            <a:r>
              <a:rPr lang="de-DE" dirty="0" smtClean="0">
                <a:hlinkClick r:id="rId8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3361" b="6958"/>
          <a:stretch/>
        </p:blipFill>
        <p:spPr>
          <a:xfrm>
            <a:off x="1097280" y="3107165"/>
            <a:ext cx="3229343" cy="16387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9" t="11062" b="12184"/>
          <a:stretch/>
        </p:blipFill>
        <p:spPr>
          <a:xfrm>
            <a:off x="4296820" y="3096891"/>
            <a:ext cx="3322495" cy="16387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1639" b="15175"/>
          <a:stretch/>
        </p:blipFill>
        <p:spPr>
          <a:xfrm>
            <a:off x="7619315" y="3125146"/>
            <a:ext cx="3536365" cy="164548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362117" y="5291191"/>
            <a:ext cx="3191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Plots of linear, squared and logarithmic running time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3224</Words>
  <Application>Microsoft Office PowerPoint</Application>
  <PresentationFormat>Breitbild</PresentationFormat>
  <Paragraphs>811</Paragraphs>
  <Slides>47</Slides>
  <Notes>33</Notes>
  <HiddenSlides>22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</vt:lpstr>
      <vt:lpstr>Convex Hull 3D – Algorithmen</vt:lpstr>
      <vt:lpstr>Convex Hull 3D – Algorithmen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212</cp:revision>
  <dcterms:created xsi:type="dcterms:W3CDTF">2018-07-28T04:13:15Z</dcterms:created>
  <dcterms:modified xsi:type="dcterms:W3CDTF">2018-11-28T17:41:49Z</dcterms:modified>
</cp:coreProperties>
</file>